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15"/>
  </p:notesMasterIdLst>
  <p:sldIdLst>
    <p:sldId id="269" r:id="rId2"/>
    <p:sldId id="257" r:id="rId3"/>
    <p:sldId id="258" r:id="rId4"/>
    <p:sldId id="259" r:id="rId5"/>
    <p:sldId id="261" r:id="rId6"/>
    <p:sldId id="266" r:id="rId7"/>
    <p:sldId id="262" r:id="rId8"/>
    <p:sldId id="263" r:id="rId9"/>
    <p:sldId id="264" r:id="rId10"/>
    <p:sldId id="265" r:id="rId11"/>
    <p:sldId id="260" r:id="rId12"/>
    <p:sldId id="270" r:id="rId13"/>
    <p:sldId id="271"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931"/>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25"/>
    <p:restoredTop sz="94613"/>
  </p:normalViewPr>
  <p:slideViewPr>
    <p:cSldViewPr snapToGrid="0">
      <p:cViewPr varScale="1">
        <p:scale>
          <a:sx n="116" d="100"/>
          <a:sy n="116" d="100"/>
        </p:scale>
        <p:origin x="1570"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7D017-0B39-A04F-8A56-AD8184784A57}" type="datetimeFigureOut">
              <a:rPr kumimoji="1" lang="zh-TW" altLang="en-US" smtClean="0"/>
              <a:t>2020/6/12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3DD4D-5A4E-DA4C-BFEC-567B99C82835}" type="slidenum">
              <a:rPr kumimoji="1" lang="zh-TW" altLang="en-US" smtClean="0"/>
              <a:t>‹#›</a:t>
            </a:fld>
            <a:endParaRPr kumimoji="1" lang="zh-TW" altLang="en-US"/>
          </a:p>
        </p:txBody>
      </p:sp>
    </p:spTree>
    <p:extLst>
      <p:ext uri="{BB962C8B-B14F-4D97-AF65-F5344CB8AC3E}">
        <p14:creationId xmlns:p14="http://schemas.microsoft.com/office/powerpoint/2010/main" val="1864099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B191F5-762F-4C60-B182-3A97ED785A72}" type="slidenum">
              <a:rPr lang="zh-CN" altLang="en-US" smtClean="0"/>
              <a:pPr/>
              <a:t>1</a:t>
            </a:fld>
            <a:endParaRPr lang="zh-CN" altLang="en-US" dirty="0"/>
          </a:p>
        </p:txBody>
      </p:sp>
    </p:spTree>
    <p:extLst>
      <p:ext uri="{BB962C8B-B14F-4D97-AF65-F5344CB8AC3E}">
        <p14:creationId xmlns:p14="http://schemas.microsoft.com/office/powerpoint/2010/main" val="280765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B0A3DD4D-5A4E-DA4C-BFEC-567B99C82835}" type="slidenum">
              <a:rPr kumimoji="1" lang="zh-TW" altLang="en-US" smtClean="0"/>
              <a:t>6</a:t>
            </a:fld>
            <a:endParaRPr kumimoji="1" lang="zh-TW" altLang="en-US"/>
          </a:p>
        </p:txBody>
      </p:sp>
    </p:spTree>
    <p:extLst>
      <p:ext uri="{BB962C8B-B14F-4D97-AF65-F5344CB8AC3E}">
        <p14:creationId xmlns:p14="http://schemas.microsoft.com/office/powerpoint/2010/main" val="958853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B191F5-762F-4C60-B182-3A97ED785A72}" type="slidenum">
              <a:rPr lang="zh-CN" altLang="en-US" smtClean="0"/>
              <a:pPr/>
              <a:t>13</a:t>
            </a:fld>
            <a:endParaRPr lang="zh-CN" altLang="en-US" dirty="0"/>
          </a:p>
        </p:txBody>
      </p:sp>
    </p:spTree>
    <p:extLst>
      <p:ext uri="{BB962C8B-B14F-4D97-AF65-F5344CB8AC3E}">
        <p14:creationId xmlns:p14="http://schemas.microsoft.com/office/powerpoint/2010/main" val="100700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4E8A08-85C0-4058-AD23-D3F9A0D7CC3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30979B41-22AD-48F1-AA91-88F83534E5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43824B-0FA8-4E79-93BB-34FB73F85B21}"/>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56E7D7BA-6496-4D5C-8BF6-5E5B797877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727AB3-BE22-4773-89F3-0F48AB75364C}"/>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F9AEF7-6E7C-4928-B6FB-107CE2F8FD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4244752-8522-4B47-A256-56091B1BC5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AFE333-B245-4BDA-9BA1-4A10674A4903}"/>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016CDC3C-2756-408D-B3A3-C4CDC379C7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331197-7340-4808-B642-A5169EE70748}"/>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D069A9B-BCE4-4CB9-9585-68BC95000BC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C4AA78-B93D-431E-B43F-B6C510B18C5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B76DAD-7156-4B7A-BEE1-791D028CBEC1}"/>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EF0D12D5-B704-49DF-B293-EEFCB19997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79245A-7FA5-45B6-A893-26D23D0CF50C}"/>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字魂20号-石头体" panose="00000500000000000000" pitchFamily="2" charset="-122"/>
                <a:cs typeface="字魂20号-石头体" panose="00000500000000000000" pitchFamily="2" charset="-122"/>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字魂20号-石头体" panose="00000500000000000000" pitchFamily="2" charset="-122"/>
                <a:cs typeface="字魂20号-石头体" panose="00000500000000000000" pitchFamily="2" charset="-122"/>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字魂20号-石头体" panose="00000500000000000000" pitchFamily="2" charset="-122"/>
                <a:cs typeface="字魂20号-石头体" panose="00000500000000000000" pitchFamily="2" charset="-122"/>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字魂20号-石头体" panose="00000500000000000000" pitchFamily="2" charset="-122"/>
                <a:cs typeface="字魂20号-石头体" panose="00000500000000000000" pitchFamily="2" charset="-122"/>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F4A41-6AB5-414E-957A-3B6C61EE89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F8576D-4F40-4849-8D6A-BDFCDDC9DE9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9EEF4A-8516-40B4-806F-AB96594E49A2}"/>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E639BBFF-E9EE-4864-B66B-A2511AE2E9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F2CF1C-D4A0-4E91-961B-00621D546973}"/>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B4711-1758-49F2-A292-42C15799F8E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856963-A4C6-42B7-B5CB-B62195BF10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2318BB-E320-4486-B1F9-5AAA2E0F7407}"/>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14EF0F33-49D6-45CB-8B9A-121B8FF6F6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D7533F-DAB2-4973-B18D-58F29AAE7DBD}"/>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42E4C5-0A8D-4CF3-B31F-86D01C7EBE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D5D2A2-4863-4929-AA23-FDEE999A26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233224-F865-4C7F-9029-F7AEF920E53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C2F6259-F645-4F83-B070-65E18FDF5CFF}"/>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5E9DB847-DF53-404E-A0B1-093DF229A2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1AB9D5-6DDC-4C72-AED8-8523808E464B}"/>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4CCFA-2BE9-4C53-8BB7-18BB09FADED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77A2937-132B-423A-B16E-84390DEA9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E3DCC85-0385-4DFA-A294-EF7294E7BD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56AA992-94BF-4B71-AF99-0CC5E1DE57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873C21-5F57-4505-8584-27F7665A13E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134269B-FF58-44EE-9592-E6E91957756D}"/>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8" name="页脚占位符 7">
            <a:extLst>
              <a:ext uri="{FF2B5EF4-FFF2-40B4-BE49-F238E27FC236}">
                <a16:creationId xmlns:a16="http://schemas.microsoft.com/office/drawing/2014/main" id="{5FD1137F-EEDE-4B2A-89CD-C81969FF231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ADA754B-556E-4CEF-9D3C-AE89B4C9C42E}"/>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E0D29-4D56-4D94-9326-3A589200FB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A141C2E-ED40-4305-A260-CC0048734B22}"/>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4" name="页脚占位符 3">
            <a:extLst>
              <a:ext uri="{FF2B5EF4-FFF2-40B4-BE49-F238E27FC236}">
                <a16:creationId xmlns:a16="http://schemas.microsoft.com/office/drawing/2014/main" id="{D08AFCFD-71E0-4B7F-957A-E4E043137B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F12B0C-A015-4A74-9896-07EF88FE3D33}"/>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535797-11C8-4567-9352-125E16980486}"/>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3" name="页脚占位符 2">
            <a:extLst>
              <a:ext uri="{FF2B5EF4-FFF2-40B4-BE49-F238E27FC236}">
                <a16:creationId xmlns:a16="http://schemas.microsoft.com/office/drawing/2014/main" id="{08D1D8EB-EAE7-4339-BFEC-96E6E9745C7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78534AA-9DE1-4892-9545-426776EF8509}"/>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
        <p:nvSpPr>
          <p:cNvPr id="5" name="文字方塊 4"/>
          <p:cNvSpPr txBox="1"/>
          <p:nvPr userDrawn="1"/>
        </p:nvSpPr>
        <p:spPr>
          <a:xfrm>
            <a:off x="11932170" y="644577"/>
            <a:ext cx="184731" cy="369332"/>
          </a:xfrm>
          <a:prstGeom prst="rect">
            <a:avLst/>
          </a:prstGeom>
          <a:noFill/>
        </p:spPr>
        <p:txBody>
          <a:bodyPr wrap="none" rtlCol="0">
            <a:spAutoFit/>
          </a:bodyPr>
          <a:lstStyle/>
          <a:p>
            <a:endParaRPr kumimoji="1" lang="zh-TW" alt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CA5C1-FBC6-4C1E-A004-3DAC15DF45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EA7B4DC-F678-453F-9BBC-0AF9D8D1E0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F864EBA-2A05-4F83-97D8-CCB3CCD73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1D82AB-07CA-4A52-B127-FEC1FD3369ED}"/>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4B872202-6349-493D-8FC0-F2F15ADE40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7939FE-D977-4601-B0CD-3FF517D98DCD}"/>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3F3D8-1B25-4048-A485-E4427E1039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FFC6CB2-DCE4-4DF1-B191-8620CC0147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4E3B1B-E28E-47EC-8994-FD2D8D446D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41F5F3-F3B8-4C93-A25C-F71A776EC7A1}"/>
              </a:ext>
            </a:extLst>
          </p:cNvPr>
          <p:cNvSpPr>
            <a:spLocks noGrp="1"/>
          </p:cNvSpPr>
          <p:nvPr>
            <p:ph type="dt" sz="half" idx="10"/>
          </p:nvPr>
        </p:nvSpPr>
        <p:spPr/>
        <p:txBody>
          <a:bodyPr/>
          <a:lstStyle/>
          <a:p>
            <a:fld id="{52DE855B-433B-4567-B6EF-92972C25C087}"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47C002C9-2057-413E-B7AB-933AF16948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8B82D8-50F7-460C-BA07-E4132F3F5FCC}"/>
              </a:ext>
            </a:extLst>
          </p:cNvPr>
          <p:cNvSpPr>
            <a:spLocks noGrp="1"/>
          </p:cNvSpPr>
          <p:nvPr>
            <p:ph type="sldNum" sz="quarter" idx="12"/>
          </p:nvPr>
        </p:nvSpPr>
        <p:spPr/>
        <p:txBody>
          <a:bodyPr/>
          <a:lstStyle/>
          <a:p>
            <a:fld id="{E42DEB14-F6FE-4F58-B1D2-5733AA0B40E9}" type="slidenum">
              <a:rPr lang="zh-CN" altLang="en-US" smtClean="0"/>
              <a:t>‹#›</a:t>
            </a:fld>
            <a:endParaRPr lang="zh-CN" alt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D429DA7-9536-48D3-B380-097A444344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1E21FD15-1307-43A1-B01E-DF85999223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061DF7CC-9160-4C26-8B3F-D571A49863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字魂20号-石头体" panose="00000500000000000000" pitchFamily="2" charset="-122"/>
                <a:ea typeface="字魂20号-石头体" panose="00000500000000000000" pitchFamily="2" charset="-122"/>
              </a:defRPr>
            </a:lvl1pPr>
          </a:lstStyle>
          <a:p>
            <a:fld id="{52DE855B-433B-4567-B6EF-92972C25C087}" type="datetimeFigureOut">
              <a:rPr lang="zh-CN" altLang="en-US" smtClean="0"/>
              <a:pPr/>
              <a:t>2020/6/12</a:t>
            </a:fld>
            <a:endParaRPr lang="zh-CN" altLang="en-US" dirty="0"/>
          </a:p>
        </p:txBody>
      </p:sp>
      <p:sp>
        <p:nvSpPr>
          <p:cNvPr id="5" name="页脚占位符 4">
            <a:extLst>
              <a:ext uri="{FF2B5EF4-FFF2-40B4-BE49-F238E27FC236}">
                <a16:creationId xmlns:a16="http://schemas.microsoft.com/office/drawing/2014/main" id="{FA49CED9-28C6-4E09-86A9-271CFC3630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字魂20号-石头体" panose="00000500000000000000" pitchFamily="2" charset="-122"/>
                <a:ea typeface="字魂20号-石头体" panose="00000500000000000000" pitchFamily="2" charset="-122"/>
              </a:defRPr>
            </a:lvl1pPr>
          </a:lstStyle>
          <a:p>
            <a:endParaRPr lang="zh-CN" altLang="en-US" dirty="0"/>
          </a:p>
        </p:txBody>
      </p:sp>
      <p:sp>
        <p:nvSpPr>
          <p:cNvPr id="6" name="灯片编号占位符 5">
            <a:extLst>
              <a:ext uri="{FF2B5EF4-FFF2-40B4-BE49-F238E27FC236}">
                <a16:creationId xmlns:a16="http://schemas.microsoft.com/office/drawing/2014/main" id="{368ED079-49D6-4330-BF0B-D387056988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字魂20号-石头体" panose="00000500000000000000" pitchFamily="2" charset="-122"/>
                <a:ea typeface="字魂20号-石头体" panose="00000500000000000000" pitchFamily="2" charset="-122"/>
              </a:defRPr>
            </a:lvl1pPr>
          </a:lstStyle>
          <a:p>
            <a:fld id="{E42DEB14-F6FE-4F58-B1D2-5733AA0B40E9}" type="slidenum">
              <a:rPr lang="zh-CN" altLang="en-US" smtClean="0"/>
              <a:pPr/>
              <a:t>‹#›</a:t>
            </a:fld>
            <a:endParaRPr lang="zh-CN" altLang="en-US" dirty="0"/>
          </a:p>
        </p:txBody>
      </p:sp>
      <p:pic>
        <p:nvPicPr>
          <p:cNvPr id="15" name="图片 7">
            <a:extLst>
              <a:ext uri="{FF2B5EF4-FFF2-40B4-BE49-F238E27FC236}">
                <a16:creationId xmlns:a16="http://schemas.microsoft.com/office/drawing/2014/main" id="{6F1669D7-24FE-4DB1-8B3F-7FA1682C4C0E}"/>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l="73711" t="10754" r="3412" b="40997"/>
          <a:stretch/>
        </p:blipFill>
        <p:spPr>
          <a:xfrm>
            <a:off x="10408925" y="1"/>
            <a:ext cx="1783074" cy="1543049"/>
          </a:xfrm>
          <a:prstGeom prst="rect">
            <a:avLst/>
          </a:prstGeom>
        </p:spPr>
      </p:pic>
    </p:spTree>
    <p:extLst>
      <p:ext uri="{BB962C8B-B14F-4D97-AF65-F5344CB8AC3E}">
        <p14:creationId xmlns:p14="http://schemas.microsoft.com/office/powerpoint/2010/main" val="5943040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bg1"/>
          </a:solidFill>
          <a:latin typeface="Yuanti TC" charset="-120"/>
          <a:ea typeface="Yuanti TC" charset="-120"/>
          <a:cs typeface="Yuanti TC" charset="-12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bg1"/>
          </a:solidFill>
          <a:latin typeface="Yuanti TC" charset="-120"/>
          <a:ea typeface="Yuanti TC" charset="-120"/>
          <a:cs typeface="Yuanti TC" charset="-12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bg1"/>
          </a:solidFill>
          <a:latin typeface="Yuanti TC" charset="-120"/>
          <a:ea typeface="Yuanti TC" charset="-120"/>
          <a:cs typeface="Yuanti TC" charset="-12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bg1"/>
          </a:solidFill>
          <a:latin typeface="Yuanti TC" charset="-120"/>
          <a:ea typeface="Yuanti TC" charset="-120"/>
          <a:cs typeface="Yuanti TC" charset="-120"/>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Yuanti TC" charset="-120"/>
          <a:ea typeface="Yuanti TC" charset="-120"/>
          <a:cs typeface="Yuanti TC" charset="-120"/>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Yuanti TC" charset="-120"/>
          <a:ea typeface="Yuanti TC" charset="-120"/>
          <a:cs typeface="Yuanti TC"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AB1667-0A2F-4229-BCD9-A292C9355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grpSp>
        <p:nvGrpSpPr>
          <p:cNvPr id="10" name="群組 9"/>
          <p:cNvGrpSpPr/>
          <p:nvPr/>
        </p:nvGrpSpPr>
        <p:grpSpPr>
          <a:xfrm>
            <a:off x="-2058815" y="-3"/>
            <a:ext cx="7808782" cy="6858001"/>
            <a:chOff x="280508" y="-1"/>
            <a:chExt cx="7808782" cy="6858001"/>
          </a:xfrm>
        </p:grpSpPr>
        <p:pic>
          <p:nvPicPr>
            <p:cNvPr id="9" name="图片 8">
              <a:extLst>
                <a:ext uri="{FF2B5EF4-FFF2-40B4-BE49-F238E27FC236}">
                  <a16:creationId xmlns:a16="http://schemas.microsoft.com/office/drawing/2014/main" id="{0073EA3D-F66B-42E2-8005-03E2CDBCD490}"/>
                </a:ext>
              </a:extLst>
            </p:cNvPr>
            <p:cNvPicPr>
              <a:picLocks noChangeAspect="1"/>
            </p:cNvPicPr>
            <p:nvPr/>
          </p:nvPicPr>
          <p:blipFill rotWithShape="1">
            <a:blip r:embed="rId4">
              <a:extLst>
                <a:ext uri="{28A0092B-C50C-407E-A947-70E740481C1C}">
                  <a14:useLocalDpi xmlns:a14="http://schemas.microsoft.com/office/drawing/2010/main" val="0"/>
                </a:ext>
              </a:extLst>
            </a:blip>
            <a:srcRect r="57436"/>
            <a:stretch/>
          </p:blipFill>
          <p:spPr>
            <a:xfrm>
              <a:off x="478673" y="-1"/>
              <a:ext cx="7610617" cy="6858000"/>
            </a:xfrm>
            <a:prstGeom prst="rect">
              <a:avLst/>
            </a:prstGeom>
          </p:spPr>
        </p:pic>
        <p:pic>
          <p:nvPicPr>
            <p:cNvPr id="6" name="图片 5">
              <a:extLst>
                <a:ext uri="{FF2B5EF4-FFF2-40B4-BE49-F238E27FC236}">
                  <a16:creationId xmlns:a16="http://schemas.microsoft.com/office/drawing/2014/main" id="{B7270EA1-73B6-4A62-BAA5-EF1C3FE058AE}"/>
                </a:ext>
              </a:extLst>
            </p:cNvPr>
            <p:cNvPicPr>
              <a:picLocks noChangeAspect="1"/>
            </p:cNvPicPr>
            <p:nvPr/>
          </p:nvPicPr>
          <p:blipFill rotWithShape="1">
            <a:blip r:embed="rId5">
              <a:extLst>
                <a:ext uri="{28A0092B-C50C-407E-A947-70E740481C1C}">
                  <a14:useLocalDpi xmlns:a14="http://schemas.microsoft.com/office/drawing/2010/main" val="0"/>
                </a:ext>
              </a:extLst>
            </a:blip>
            <a:srcRect r="70433"/>
            <a:stretch/>
          </p:blipFill>
          <p:spPr>
            <a:xfrm>
              <a:off x="280508" y="0"/>
              <a:ext cx="6617111" cy="6858000"/>
            </a:xfrm>
            <a:prstGeom prst="rect">
              <a:avLst/>
            </a:prstGeom>
          </p:spPr>
        </p:pic>
      </p:grpSp>
      <p:pic>
        <p:nvPicPr>
          <p:cNvPr id="11" name="图片 10">
            <a:extLst>
              <a:ext uri="{FF2B5EF4-FFF2-40B4-BE49-F238E27FC236}">
                <a16:creationId xmlns:a16="http://schemas.microsoft.com/office/drawing/2014/main" id="{F7B4C5F0-835B-422E-98A3-E2837EAD77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44520" y="245351"/>
            <a:ext cx="4409480" cy="6367297"/>
          </a:xfrm>
          <a:prstGeom prst="rect">
            <a:avLst/>
          </a:prstGeom>
        </p:spPr>
      </p:pic>
      <p:sp>
        <p:nvSpPr>
          <p:cNvPr id="5" name="標題 4"/>
          <p:cNvSpPr>
            <a:spLocks noGrp="1"/>
          </p:cNvSpPr>
          <p:nvPr>
            <p:ph type="ctrTitle"/>
          </p:nvPr>
        </p:nvSpPr>
        <p:spPr>
          <a:xfrm>
            <a:off x="1521695" y="803611"/>
            <a:ext cx="9144000" cy="2387600"/>
          </a:xfrm>
        </p:spPr>
        <p:txBody>
          <a:bodyPr>
            <a:normAutofit/>
          </a:bodyPr>
          <a:lstStyle/>
          <a:p>
            <a:r>
              <a:rPr lang="en-US" altLang="zh-TW" sz="5400" dirty="0"/>
              <a:t>3D</a:t>
            </a:r>
            <a:r>
              <a:rPr lang="zh-TW" altLang="zh-TW" sz="5400" dirty="0"/>
              <a:t>電腦動畫與遊戲技術</a:t>
            </a:r>
            <a:br>
              <a:rPr kumimoji="1" lang="en-US" altLang="zh-TW" sz="5400" dirty="0"/>
            </a:br>
            <a:r>
              <a:rPr kumimoji="1" lang="zh-TW" altLang="en-US" sz="5400" dirty="0"/>
              <a:t>吃吃歷險記</a:t>
            </a:r>
          </a:p>
        </p:txBody>
      </p:sp>
      <p:sp>
        <p:nvSpPr>
          <p:cNvPr id="8" name="副標題 7"/>
          <p:cNvSpPr>
            <a:spLocks noGrp="1"/>
          </p:cNvSpPr>
          <p:nvPr>
            <p:ph type="subTitle" idx="1"/>
          </p:nvPr>
        </p:nvSpPr>
        <p:spPr>
          <a:xfrm>
            <a:off x="1544480" y="3615290"/>
            <a:ext cx="9144000" cy="1655762"/>
          </a:xfrm>
        </p:spPr>
        <p:txBody>
          <a:bodyPr/>
          <a:lstStyle/>
          <a:p>
            <a:r>
              <a:rPr kumimoji="1" lang="zh-TW" altLang="en-US" b="0" dirty="0"/>
              <a:t>第</a:t>
            </a:r>
            <a:r>
              <a:rPr kumimoji="1" lang="en-US" altLang="zh-TW" b="0" dirty="0"/>
              <a:t>12</a:t>
            </a:r>
            <a:r>
              <a:rPr kumimoji="1" lang="zh-TW" altLang="en-US" b="0" dirty="0"/>
              <a:t>組</a:t>
            </a:r>
            <a:endParaRPr kumimoji="1" lang="en-US" altLang="zh-TW" b="0" dirty="0"/>
          </a:p>
        </p:txBody>
      </p:sp>
      <p:pic>
        <p:nvPicPr>
          <p:cNvPr id="25" name="图片 12">
            <a:extLst>
              <a:ext uri="{FF2B5EF4-FFF2-40B4-BE49-F238E27FC236}">
                <a16:creationId xmlns:a16="http://schemas.microsoft.com/office/drawing/2014/main" id="{A0232DE5-B913-4DE6-AC06-27B5E5A3E7EC}"/>
              </a:ext>
            </a:extLst>
          </p:cNvPr>
          <p:cNvPicPr>
            <a:picLocks noChangeAspect="1"/>
          </p:cNvPicPr>
          <p:nvPr/>
        </p:nvPicPr>
        <p:blipFill rotWithShape="1">
          <a:blip r:embed="rId7">
            <a:extLst>
              <a:ext uri="{28A0092B-C50C-407E-A947-70E740481C1C}">
                <a14:useLocalDpi xmlns:a14="http://schemas.microsoft.com/office/drawing/2010/main" val="0"/>
              </a:ext>
            </a:extLst>
          </a:blip>
          <a:srcRect t="5905" r="67081" b="7411"/>
          <a:stretch/>
        </p:blipFill>
        <p:spPr>
          <a:xfrm>
            <a:off x="-1080127" y="471721"/>
            <a:ext cx="5208253" cy="5627211"/>
          </a:xfrm>
          <a:prstGeom prst="rect">
            <a:avLst/>
          </a:prstGeom>
        </p:spPr>
      </p:pic>
    </p:spTree>
    <p:extLst>
      <p:ext uri="{BB962C8B-B14F-4D97-AF65-F5344CB8AC3E}">
        <p14:creationId xmlns:p14="http://schemas.microsoft.com/office/powerpoint/2010/main" val="302933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0540DC1-DDF8-45DC-AC2B-6C92316791ED}"/>
              </a:ext>
            </a:extLst>
          </p:cNvPr>
          <p:cNvSpPr>
            <a:spLocks noGrp="1"/>
          </p:cNvSpPr>
          <p:nvPr>
            <p:ph idx="1"/>
          </p:nvPr>
        </p:nvSpPr>
        <p:spPr>
          <a:xfrm>
            <a:off x="838200" y="680405"/>
            <a:ext cx="11102266" cy="5960092"/>
          </a:xfrm>
        </p:spPr>
        <p:txBody>
          <a:bodyPr/>
          <a:lstStyle/>
          <a:p>
            <a:r>
              <a:rPr lang="zh-TW" altLang="en-US" dirty="0"/>
              <a:t>利用</a:t>
            </a:r>
            <a:r>
              <a:rPr lang="en-US" altLang="zh-TW" dirty="0"/>
              <a:t>Animator Controller</a:t>
            </a:r>
            <a:r>
              <a:rPr lang="zh-TW" altLang="en-US" dirty="0"/>
              <a:t>控制角色的跑步</a:t>
            </a:r>
            <a:r>
              <a:rPr lang="en-US" altLang="zh-TW" dirty="0"/>
              <a:t>,</a:t>
            </a:r>
            <a:r>
              <a:rPr lang="zh-TW" altLang="en-US" dirty="0"/>
              <a:t>跳躍及倒地動畫</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結算的排行榜會記錄每個玩家的分數</a:t>
            </a:r>
            <a:endParaRPr lang="en-US" altLang="zh-TW" dirty="0"/>
          </a:p>
        </p:txBody>
      </p:sp>
      <p:pic>
        <p:nvPicPr>
          <p:cNvPr id="5" name="图片 20">
            <a:extLst>
              <a:ext uri="{FF2B5EF4-FFF2-40B4-BE49-F238E27FC236}">
                <a16:creationId xmlns:a16="http://schemas.microsoft.com/office/drawing/2014/main" id="{D94EB764-3530-4B08-B14D-2A4E9BF4D759}"/>
              </a:ext>
            </a:extLst>
          </p:cNvPr>
          <p:cNvPicPr>
            <a:picLocks noChangeAspect="1"/>
          </p:cNvPicPr>
          <p:nvPr/>
        </p:nvPicPr>
        <p:blipFill rotWithShape="1">
          <a:blip r:embed="rId2">
            <a:extLst>
              <a:ext uri="{28A0092B-C50C-407E-A947-70E740481C1C}">
                <a14:useLocalDpi xmlns:a14="http://schemas.microsoft.com/office/drawing/2010/main" val="0"/>
              </a:ext>
            </a:extLst>
          </a:blip>
          <a:srcRect l="69797" t="66237" b="12544"/>
          <a:stretch/>
        </p:blipFill>
        <p:spPr>
          <a:xfrm rot="5400000">
            <a:off x="7965753" y="2170435"/>
            <a:ext cx="4840755" cy="4534376"/>
          </a:xfrm>
          <a:prstGeom prst="rect">
            <a:avLst/>
          </a:prstGeom>
        </p:spPr>
      </p:pic>
      <p:pic>
        <p:nvPicPr>
          <p:cNvPr id="4" name="圖片 3">
            <a:extLst>
              <a:ext uri="{FF2B5EF4-FFF2-40B4-BE49-F238E27FC236}">
                <a16:creationId xmlns:a16="http://schemas.microsoft.com/office/drawing/2014/main" id="{BBF2C050-37C7-48AA-A4A6-30F44D3A36B7}"/>
              </a:ext>
            </a:extLst>
          </p:cNvPr>
          <p:cNvPicPr>
            <a:picLocks noChangeAspect="1"/>
          </p:cNvPicPr>
          <p:nvPr/>
        </p:nvPicPr>
        <p:blipFill>
          <a:blip r:embed="rId3"/>
          <a:stretch>
            <a:fillRect/>
          </a:stretch>
        </p:blipFill>
        <p:spPr>
          <a:xfrm>
            <a:off x="1544713" y="1346088"/>
            <a:ext cx="8134905" cy="4165824"/>
          </a:xfrm>
          <a:prstGeom prst="rect">
            <a:avLst/>
          </a:prstGeom>
        </p:spPr>
      </p:pic>
    </p:spTree>
    <p:extLst>
      <p:ext uri="{BB962C8B-B14F-4D97-AF65-F5344CB8AC3E}">
        <p14:creationId xmlns:p14="http://schemas.microsoft.com/office/powerpoint/2010/main" val="3374489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OUTPUT</a:t>
            </a:r>
            <a:endParaRPr lang="zh-TW" altLang="en-US" dirty="0"/>
          </a:p>
        </p:txBody>
      </p:sp>
      <p:grpSp>
        <p:nvGrpSpPr>
          <p:cNvPr id="3" name="群組 2"/>
          <p:cNvGrpSpPr/>
          <p:nvPr/>
        </p:nvGrpSpPr>
        <p:grpSpPr>
          <a:xfrm>
            <a:off x="262627" y="1654629"/>
            <a:ext cx="11701747" cy="4950286"/>
            <a:chOff x="262627" y="1654629"/>
            <a:chExt cx="11701747" cy="4950286"/>
          </a:xfrm>
        </p:grpSpPr>
        <p:pic>
          <p:nvPicPr>
            <p:cNvPr id="4" name="圖片 3"/>
            <p:cNvPicPr>
              <a:picLocks noChangeAspect="1"/>
            </p:cNvPicPr>
            <p:nvPr/>
          </p:nvPicPr>
          <p:blipFill rotWithShape="1">
            <a:blip r:embed="rId2"/>
            <a:srcRect t="420"/>
            <a:stretch/>
          </p:blipFill>
          <p:spPr>
            <a:xfrm>
              <a:off x="1683545" y="1654629"/>
              <a:ext cx="8823600" cy="4950286"/>
            </a:xfrm>
            <a:prstGeom prst="rect">
              <a:avLst/>
            </a:prstGeom>
          </p:spPr>
        </p:pic>
        <p:grpSp>
          <p:nvGrpSpPr>
            <p:cNvPr id="17" name="群組 16"/>
            <p:cNvGrpSpPr/>
            <p:nvPr/>
          </p:nvGrpSpPr>
          <p:grpSpPr>
            <a:xfrm>
              <a:off x="9374826" y="4389053"/>
              <a:ext cx="2589548" cy="369332"/>
              <a:chOff x="9352917" y="3534867"/>
              <a:chExt cx="2589548" cy="369332"/>
            </a:xfrm>
          </p:grpSpPr>
          <p:cxnSp>
            <p:nvCxnSpPr>
              <p:cNvPr id="18" name="直線接點 17"/>
              <p:cNvCxnSpPr/>
              <p:nvPr/>
            </p:nvCxnSpPr>
            <p:spPr>
              <a:xfrm>
                <a:off x="9352917" y="3730870"/>
                <a:ext cx="90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文字方塊 18"/>
              <p:cNvSpPr txBox="1"/>
              <p:nvPr/>
            </p:nvSpPr>
            <p:spPr>
              <a:xfrm>
                <a:off x="10034465" y="3534867"/>
                <a:ext cx="1908000"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重新開始遊戲</a:t>
                </a:r>
              </a:p>
            </p:txBody>
          </p:sp>
        </p:grpSp>
        <p:grpSp>
          <p:nvGrpSpPr>
            <p:cNvPr id="24" name="群組 23"/>
            <p:cNvGrpSpPr/>
            <p:nvPr/>
          </p:nvGrpSpPr>
          <p:grpSpPr>
            <a:xfrm>
              <a:off x="9374826" y="3186230"/>
              <a:ext cx="2589548" cy="900000"/>
              <a:chOff x="9156859" y="3233768"/>
              <a:chExt cx="2589548" cy="900000"/>
            </a:xfrm>
          </p:grpSpPr>
          <p:cxnSp>
            <p:nvCxnSpPr>
              <p:cNvPr id="15" name="直線接點 14"/>
              <p:cNvCxnSpPr/>
              <p:nvPr/>
            </p:nvCxnSpPr>
            <p:spPr>
              <a:xfrm>
                <a:off x="9330287" y="3663426"/>
                <a:ext cx="90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9838407" y="3360602"/>
                <a:ext cx="1908000" cy="646331"/>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玩家本輪成績</a:t>
                </a:r>
                <a:endParaRPr lang="en-US" altLang="zh-TW" dirty="0">
                  <a:solidFill>
                    <a:srgbClr val="FF0000"/>
                  </a:solidFill>
                </a:endParaRPr>
              </a:p>
              <a:p>
                <a:pPr algn="ctr"/>
                <a:r>
                  <a:rPr lang="zh-TW" altLang="en-US" dirty="0">
                    <a:solidFill>
                      <a:srgbClr val="FF0000"/>
                    </a:solidFill>
                  </a:rPr>
                  <a:t>名稱</a:t>
                </a:r>
                <a:r>
                  <a:rPr lang="en-US" altLang="zh-TW" dirty="0">
                    <a:solidFill>
                      <a:srgbClr val="FF0000"/>
                    </a:solidFill>
                  </a:rPr>
                  <a:t>/</a:t>
                </a:r>
                <a:r>
                  <a:rPr lang="zh-TW" altLang="en-US" dirty="0">
                    <a:solidFill>
                      <a:srgbClr val="FF0000"/>
                    </a:solidFill>
                  </a:rPr>
                  <a:t>分數</a:t>
                </a:r>
                <a:r>
                  <a:rPr lang="en-US" altLang="zh-TW" dirty="0">
                    <a:solidFill>
                      <a:srgbClr val="FF0000"/>
                    </a:solidFill>
                  </a:rPr>
                  <a:t>/</a:t>
                </a:r>
                <a:r>
                  <a:rPr lang="zh-TW" altLang="en-US" dirty="0">
                    <a:solidFill>
                      <a:srgbClr val="FF0000"/>
                    </a:solidFill>
                  </a:rPr>
                  <a:t>耗時</a:t>
                </a:r>
              </a:p>
            </p:txBody>
          </p:sp>
          <p:cxnSp>
            <p:nvCxnSpPr>
              <p:cNvPr id="20" name="直線接點 19"/>
              <p:cNvCxnSpPr/>
              <p:nvPr/>
            </p:nvCxnSpPr>
            <p:spPr>
              <a:xfrm>
                <a:off x="9156859" y="3248282"/>
                <a:ext cx="18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9156859" y="4119254"/>
                <a:ext cx="18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9336859" y="3233768"/>
                <a:ext cx="0" cy="900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6" name="群組 35"/>
            <p:cNvGrpSpPr/>
            <p:nvPr/>
          </p:nvGrpSpPr>
          <p:grpSpPr>
            <a:xfrm>
              <a:off x="262628" y="2412418"/>
              <a:ext cx="2397143" cy="369332"/>
              <a:chOff x="630" y="4915533"/>
              <a:chExt cx="2397143" cy="369332"/>
            </a:xfrm>
          </p:grpSpPr>
          <p:cxnSp>
            <p:nvCxnSpPr>
              <p:cNvPr id="38" name="直線接點 37"/>
              <p:cNvCxnSpPr/>
              <p:nvPr/>
            </p:nvCxnSpPr>
            <p:spPr>
              <a:xfrm>
                <a:off x="1677773" y="5093558"/>
                <a:ext cx="72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630" y="4915533"/>
                <a:ext cx="1735769"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遊戲難易度</a:t>
                </a:r>
              </a:p>
            </p:txBody>
          </p:sp>
        </p:grpSp>
        <p:grpSp>
          <p:nvGrpSpPr>
            <p:cNvPr id="32" name="群組 31"/>
            <p:cNvGrpSpPr/>
            <p:nvPr/>
          </p:nvGrpSpPr>
          <p:grpSpPr>
            <a:xfrm>
              <a:off x="262628" y="3186230"/>
              <a:ext cx="2397146" cy="1332000"/>
              <a:chOff x="442001" y="3157547"/>
              <a:chExt cx="2397146" cy="1332000"/>
            </a:xfrm>
          </p:grpSpPr>
          <p:grpSp>
            <p:nvGrpSpPr>
              <p:cNvPr id="25" name="群組 24"/>
              <p:cNvGrpSpPr/>
              <p:nvPr/>
            </p:nvGrpSpPr>
            <p:grpSpPr>
              <a:xfrm>
                <a:off x="442001" y="3425385"/>
                <a:ext cx="2217143" cy="923330"/>
                <a:chOff x="180003" y="4706891"/>
                <a:chExt cx="2217143" cy="923330"/>
              </a:xfrm>
            </p:grpSpPr>
            <p:cxnSp>
              <p:nvCxnSpPr>
                <p:cNvPr id="27" name="直線接點 26"/>
                <p:cNvCxnSpPr/>
                <p:nvPr/>
              </p:nvCxnSpPr>
              <p:spPr>
                <a:xfrm>
                  <a:off x="1785146" y="5107977"/>
                  <a:ext cx="61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80003" y="4706891"/>
                  <a:ext cx="1735769" cy="923330"/>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排行榜 </a:t>
                  </a:r>
                  <a:r>
                    <a:rPr lang="en-US" altLang="zh-TW" dirty="0">
                      <a:solidFill>
                        <a:srgbClr val="FF0000"/>
                      </a:solidFill>
                    </a:rPr>
                    <a:t>-</a:t>
                  </a:r>
                  <a:r>
                    <a:rPr lang="zh-TW" altLang="en-US" dirty="0">
                      <a:solidFill>
                        <a:srgbClr val="FF0000"/>
                      </a:solidFill>
                    </a:rPr>
                    <a:t> </a:t>
                  </a:r>
                  <a:endParaRPr lang="en-US" altLang="zh-TW" dirty="0">
                    <a:solidFill>
                      <a:srgbClr val="FF0000"/>
                    </a:solidFill>
                  </a:endParaRPr>
                </a:p>
                <a:p>
                  <a:pPr algn="ctr"/>
                  <a:r>
                    <a:rPr lang="zh-TW" altLang="en-US" dirty="0">
                      <a:solidFill>
                        <a:srgbClr val="FF0000"/>
                      </a:solidFill>
                    </a:rPr>
                    <a:t>依照分數與耗時的加總排序</a:t>
                  </a:r>
                </a:p>
              </p:txBody>
            </p:sp>
          </p:grpSp>
          <p:cxnSp>
            <p:nvCxnSpPr>
              <p:cNvPr id="29" name="直線接點 28"/>
              <p:cNvCxnSpPr/>
              <p:nvPr/>
            </p:nvCxnSpPr>
            <p:spPr>
              <a:xfrm>
                <a:off x="2659147" y="3172061"/>
                <a:ext cx="18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2659144" y="4478459"/>
                <a:ext cx="18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2664975" y="3157547"/>
                <a:ext cx="0" cy="133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0" name="群組 39"/>
            <p:cNvGrpSpPr/>
            <p:nvPr/>
          </p:nvGrpSpPr>
          <p:grpSpPr>
            <a:xfrm>
              <a:off x="262627" y="4822026"/>
              <a:ext cx="5389944" cy="441902"/>
              <a:chOff x="333829" y="5721216"/>
              <a:chExt cx="5389944" cy="441902"/>
            </a:xfrm>
          </p:grpSpPr>
          <p:cxnSp>
            <p:nvCxnSpPr>
              <p:cNvPr id="41" name="直線接點 40"/>
              <p:cNvCxnSpPr/>
              <p:nvPr/>
            </p:nvCxnSpPr>
            <p:spPr>
              <a:xfrm>
                <a:off x="5709259" y="5721216"/>
                <a:ext cx="0" cy="25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1655773" y="6000839"/>
                <a:ext cx="406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333829" y="5793786"/>
                <a:ext cx="1735769"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清除歷史紀錄</a:t>
                </a:r>
              </a:p>
            </p:txBody>
          </p:sp>
        </p:grpSp>
      </p:gr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303954">
            <a:off x="6367440" y="-550521"/>
            <a:ext cx="5403856" cy="3042948"/>
          </a:xfrm>
          <a:prstGeom prst="rect">
            <a:avLst/>
          </a:prstGeom>
        </p:spPr>
      </p:pic>
    </p:spTree>
    <p:extLst>
      <p:ext uri="{BB962C8B-B14F-4D97-AF65-F5344CB8AC3E}">
        <p14:creationId xmlns:p14="http://schemas.microsoft.com/office/powerpoint/2010/main" val="10333258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Yuanti TC" charset="-120"/>
                <a:ea typeface="Yuanti TC" charset="-120"/>
                <a:cs typeface="Yuanti TC" charset="-120"/>
              </a:defRPr>
            </a:lvl1pPr>
          </a:lstStyle>
          <a:p>
            <a:r>
              <a:rPr lang="en-US" altLang="zh-TW" dirty="0"/>
              <a:t>Demo</a:t>
            </a:r>
            <a:r>
              <a:rPr lang="zh-TW" altLang="en-US" dirty="0"/>
              <a:t> </a:t>
            </a:r>
          </a:p>
        </p:txBody>
      </p:sp>
      <p:grpSp>
        <p:nvGrpSpPr>
          <p:cNvPr id="48" name="群組 47"/>
          <p:cNvGrpSpPr/>
          <p:nvPr/>
        </p:nvGrpSpPr>
        <p:grpSpPr>
          <a:xfrm rot="10800000">
            <a:off x="2630613" y="-427707"/>
            <a:ext cx="6549222" cy="1381720"/>
            <a:chOff x="65615" y="4992846"/>
            <a:chExt cx="8603424" cy="2468331"/>
          </a:xfrm>
        </p:grpSpPr>
        <p:pic>
          <p:nvPicPr>
            <p:cNvPr id="18" name="图片 22">
              <a:extLst>
                <a:ext uri="{FF2B5EF4-FFF2-40B4-BE49-F238E27FC236}">
                  <a16:creationId xmlns:a16="http://schemas.microsoft.com/office/drawing/2014/main" id="{B38F3F25-6DDF-4830-8469-CBF1C8929C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200" t="10322" r="15207" b="75398"/>
            <a:stretch/>
          </p:blipFill>
          <p:spPr>
            <a:xfrm>
              <a:off x="4387407" y="4992846"/>
              <a:ext cx="2124981" cy="1579418"/>
            </a:xfrm>
            <a:prstGeom prst="rect">
              <a:avLst/>
            </a:prstGeom>
          </p:spPr>
        </p:pic>
        <p:pic>
          <p:nvPicPr>
            <p:cNvPr id="19" name="图片 20">
              <a:extLst>
                <a:ext uri="{FF2B5EF4-FFF2-40B4-BE49-F238E27FC236}">
                  <a16:creationId xmlns:a16="http://schemas.microsoft.com/office/drawing/2014/main" id="{D94EB764-3530-4B08-B14D-2A4E9BF4D7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797" t="66237" b="12544"/>
            <a:stretch/>
          </p:blipFill>
          <p:spPr>
            <a:xfrm rot="5400000">
              <a:off x="7051" y="5669144"/>
              <a:ext cx="1850597" cy="1733470"/>
            </a:xfrm>
            <a:prstGeom prst="rect">
              <a:avLst/>
            </a:prstGeom>
          </p:spPr>
        </p:pic>
        <p:grpSp>
          <p:nvGrpSpPr>
            <p:cNvPr id="20" name="ís1ïdê">
              <a:extLst>
                <a:ext uri="{FF2B5EF4-FFF2-40B4-BE49-F238E27FC236}">
                  <a16:creationId xmlns:a16="http://schemas.microsoft.com/office/drawing/2014/main" id="{CDEA79E9-464F-4111-B5C8-85D88DCA0936}"/>
                </a:ext>
              </a:extLst>
            </p:cNvPr>
            <p:cNvGrpSpPr/>
            <p:nvPr/>
          </p:nvGrpSpPr>
          <p:grpSpPr>
            <a:xfrm>
              <a:off x="1595858" y="5380517"/>
              <a:ext cx="2479539" cy="804075"/>
              <a:chOff x="2193925" y="492126"/>
              <a:chExt cx="1500188" cy="439738"/>
            </a:xfrm>
            <a:solidFill>
              <a:schemeClr val="bg1"/>
            </a:solidFill>
          </p:grpSpPr>
          <p:sp>
            <p:nvSpPr>
              <p:cNvPr id="21" name="ïṧ1íḓe">
                <a:extLst>
                  <a:ext uri="{FF2B5EF4-FFF2-40B4-BE49-F238E27FC236}">
                    <a16:creationId xmlns:a16="http://schemas.microsoft.com/office/drawing/2014/main" id="{70A54994-FE0F-4CE4-9349-6AAC00CA2B37}"/>
                  </a:ext>
                </a:extLst>
              </p:cNvPr>
              <p:cNvSpPr>
                <a:spLocks/>
              </p:cNvSpPr>
              <p:nvPr/>
            </p:nvSpPr>
            <p:spPr bwMode="auto">
              <a:xfrm>
                <a:off x="3394075" y="492126"/>
                <a:ext cx="300038" cy="266700"/>
              </a:xfrm>
              <a:custGeom>
                <a:avLst/>
                <a:gdLst/>
                <a:ahLst/>
                <a:cxnLst>
                  <a:cxn ang="0">
                    <a:pos x="186" y="97"/>
                  </a:cxn>
                  <a:cxn ang="0">
                    <a:pos x="186" y="97"/>
                  </a:cxn>
                  <a:cxn ang="0">
                    <a:pos x="183" y="94"/>
                  </a:cxn>
                  <a:cxn ang="0">
                    <a:pos x="178" y="92"/>
                  </a:cxn>
                  <a:cxn ang="0">
                    <a:pos x="161" y="88"/>
                  </a:cxn>
                  <a:cxn ang="0">
                    <a:pos x="130" y="81"/>
                  </a:cxn>
                  <a:cxn ang="0">
                    <a:pos x="90" y="4"/>
                  </a:cxn>
                  <a:cxn ang="0">
                    <a:pos x="75" y="0"/>
                  </a:cxn>
                  <a:cxn ang="0">
                    <a:pos x="83" y="72"/>
                  </a:cxn>
                  <a:cxn ang="0">
                    <a:pos x="43" y="64"/>
                  </a:cxn>
                  <a:cxn ang="0">
                    <a:pos x="26" y="32"/>
                  </a:cxn>
                  <a:cxn ang="0">
                    <a:pos x="18" y="31"/>
                  </a:cxn>
                  <a:cxn ang="0">
                    <a:pos x="18" y="34"/>
                  </a:cxn>
                  <a:cxn ang="0">
                    <a:pos x="16" y="33"/>
                  </a:cxn>
                  <a:cxn ang="0">
                    <a:pos x="19" y="69"/>
                  </a:cxn>
                  <a:cxn ang="0">
                    <a:pos x="19" y="75"/>
                  </a:cxn>
                  <a:cxn ang="0">
                    <a:pos x="17" y="80"/>
                  </a:cxn>
                  <a:cxn ang="0">
                    <a:pos x="0" y="111"/>
                  </a:cxn>
                  <a:cxn ang="0">
                    <a:pos x="2" y="112"/>
                  </a:cxn>
                  <a:cxn ang="0">
                    <a:pos x="0" y="114"/>
                  </a:cxn>
                  <a:cxn ang="0">
                    <a:pos x="9" y="117"/>
                  </a:cxn>
                  <a:cxn ang="0">
                    <a:pos x="38" y="95"/>
                  </a:cxn>
                  <a:cxn ang="0">
                    <a:pos x="77" y="102"/>
                  </a:cxn>
                  <a:cxn ang="0">
                    <a:pos x="41" y="165"/>
                  </a:cxn>
                  <a:cxn ang="0">
                    <a:pos x="57" y="168"/>
                  </a:cxn>
                  <a:cxn ang="0">
                    <a:pos x="124" y="111"/>
                  </a:cxn>
                  <a:cxn ang="0">
                    <a:pos x="155" y="118"/>
                  </a:cxn>
                  <a:cxn ang="0">
                    <a:pos x="173" y="121"/>
                  </a:cxn>
                  <a:cxn ang="0">
                    <a:pos x="173" y="121"/>
                  </a:cxn>
                  <a:cxn ang="0">
                    <a:pos x="177" y="121"/>
                  </a:cxn>
                  <a:cxn ang="0">
                    <a:pos x="181" y="119"/>
                  </a:cxn>
                  <a:cxn ang="0">
                    <a:pos x="181" y="119"/>
                  </a:cxn>
                  <a:cxn ang="0">
                    <a:pos x="186" y="115"/>
                  </a:cxn>
                  <a:cxn ang="0">
                    <a:pos x="188" y="112"/>
                  </a:cxn>
                  <a:cxn ang="0">
                    <a:pos x="189" y="109"/>
                  </a:cxn>
                  <a:cxn ang="0">
                    <a:pos x="189" y="109"/>
                  </a:cxn>
                  <a:cxn ang="0">
                    <a:pos x="189" y="109"/>
                  </a:cxn>
                  <a:cxn ang="0">
                    <a:pos x="189" y="109"/>
                  </a:cxn>
                  <a:cxn ang="0">
                    <a:pos x="189" y="109"/>
                  </a:cxn>
                  <a:cxn ang="0">
                    <a:pos x="189" y="109"/>
                  </a:cxn>
                  <a:cxn ang="0">
                    <a:pos x="189" y="106"/>
                  </a:cxn>
                  <a:cxn ang="0">
                    <a:pos x="189" y="102"/>
                  </a:cxn>
                  <a:cxn ang="0">
                    <a:pos x="186" y="97"/>
                  </a:cxn>
                  <a:cxn ang="0">
                    <a:pos x="186" y="97"/>
                  </a:cxn>
                </a:cxnLst>
                <a:rect l="0" t="0" r="r" b="b"/>
                <a:pathLst>
                  <a:path w="189" h="168">
                    <a:moveTo>
                      <a:pt x="186" y="97"/>
                    </a:moveTo>
                    <a:lnTo>
                      <a:pt x="186" y="97"/>
                    </a:lnTo>
                    <a:lnTo>
                      <a:pt x="183" y="94"/>
                    </a:lnTo>
                    <a:lnTo>
                      <a:pt x="178" y="92"/>
                    </a:lnTo>
                    <a:lnTo>
                      <a:pt x="161" y="88"/>
                    </a:lnTo>
                    <a:lnTo>
                      <a:pt x="130" y="81"/>
                    </a:lnTo>
                    <a:lnTo>
                      <a:pt x="90" y="4"/>
                    </a:lnTo>
                    <a:lnTo>
                      <a:pt x="75" y="0"/>
                    </a:lnTo>
                    <a:lnTo>
                      <a:pt x="83" y="72"/>
                    </a:lnTo>
                    <a:lnTo>
                      <a:pt x="43" y="64"/>
                    </a:lnTo>
                    <a:lnTo>
                      <a:pt x="26" y="32"/>
                    </a:lnTo>
                    <a:lnTo>
                      <a:pt x="18" y="31"/>
                    </a:lnTo>
                    <a:lnTo>
                      <a:pt x="18" y="34"/>
                    </a:lnTo>
                    <a:lnTo>
                      <a:pt x="16" y="33"/>
                    </a:lnTo>
                    <a:lnTo>
                      <a:pt x="19" y="69"/>
                    </a:lnTo>
                    <a:lnTo>
                      <a:pt x="19" y="75"/>
                    </a:lnTo>
                    <a:lnTo>
                      <a:pt x="17" y="80"/>
                    </a:lnTo>
                    <a:lnTo>
                      <a:pt x="0" y="111"/>
                    </a:lnTo>
                    <a:lnTo>
                      <a:pt x="2" y="112"/>
                    </a:lnTo>
                    <a:lnTo>
                      <a:pt x="0" y="114"/>
                    </a:lnTo>
                    <a:lnTo>
                      <a:pt x="9" y="117"/>
                    </a:lnTo>
                    <a:lnTo>
                      <a:pt x="38" y="95"/>
                    </a:lnTo>
                    <a:lnTo>
                      <a:pt x="77" y="102"/>
                    </a:lnTo>
                    <a:lnTo>
                      <a:pt x="41" y="165"/>
                    </a:lnTo>
                    <a:lnTo>
                      <a:pt x="57" y="168"/>
                    </a:lnTo>
                    <a:lnTo>
                      <a:pt x="124" y="111"/>
                    </a:lnTo>
                    <a:lnTo>
                      <a:pt x="155" y="118"/>
                    </a:lnTo>
                    <a:lnTo>
                      <a:pt x="173" y="121"/>
                    </a:lnTo>
                    <a:lnTo>
                      <a:pt x="173" y="121"/>
                    </a:lnTo>
                    <a:lnTo>
                      <a:pt x="177" y="121"/>
                    </a:lnTo>
                    <a:lnTo>
                      <a:pt x="181" y="119"/>
                    </a:lnTo>
                    <a:lnTo>
                      <a:pt x="181" y="119"/>
                    </a:lnTo>
                    <a:lnTo>
                      <a:pt x="186" y="115"/>
                    </a:lnTo>
                    <a:lnTo>
                      <a:pt x="188" y="112"/>
                    </a:lnTo>
                    <a:lnTo>
                      <a:pt x="189" y="109"/>
                    </a:lnTo>
                    <a:lnTo>
                      <a:pt x="189" y="109"/>
                    </a:lnTo>
                    <a:lnTo>
                      <a:pt x="189" y="109"/>
                    </a:lnTo>
                    <a:lnTo>
                      <a:pt x="189" y="109"/>
                    </a:lnTo>
                    <a:lnTo>
                      <a:pt x="189" y="109"/>
                    </a:lnTo>
                    <a:lnTo>
                      <a:pt x="189" y="109"/>
                    </a:lnTo>
                    <a:lnTo>
                      <a:pt x="189" y="106"/>
                    </a:lnTo>
                    <a:lnTo>
                      <a:pt x="189" y="102"/>
                    </a:lnTo>
                    <a:lnTo>
                      <a:pt x="186" y="97"/>
                    </a:lnTo>
                    <a:lnTo>
                      <a:pt x="186" y="97"/>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2" name="îṣļídê">
                <a:extLst>
                  <a:ext uri="{FF2B5EF4-FFF2-40B4-BE49-F238E27FC236}">
                    <a16:creationId xmlns:a16="http://schemas.microsoft.com/office/drawing/2014/main" id="{B359F587-2F4F-4E0F-B524-E2EF550BB2A9}"/>
                  </a:ext>
                </a:extLst>
              </p:cNvPr>
              <p:cNvSpPr>
                <a:spLocks/>
              </p:cNvSpPr>
              <p:nvPr/>
            </p:nvSpPr>
            <p:spPr bwMode="auto">
              <a:xfrm>
                <a:off x="2570163" y="669926"/>
                <a:ext cx="53975" cy="30163"/>
              </a:xfrm>
              <a:custGeom>
                <a:avLst/>
                <a:gdLst/>
                <a:ahLst/>
                <a:cxnLst>
                  <a:cxn ang="0">
                    <a:pos x="0" y="12"/>
                  </a:cxn>
                  <a:cxn ang="0">
                    <a:pos x="3" y="19"/>
                  </a:cxn>
                  <a:cxn ang="0">
                    <a:pos x="3" y="19"/>
                  </a:cxn>
                  <a:cxn ang="0">
                    <a:pos x="34" y="7"/>
                  </a:cxn>
                  <a:cxn ang="0">
                    <a:pos x="32" y="0"/>
                  </a:cxn>
                  <a:cxn ang="0">
                    <a:pos x="32" y="0"/>
                  </a:cxn>
                  <a:cxn ang="0">
                    <a:pos x="0" y="12"/>
                  </a:cxn>
                  <a:cxn ang="0">
                    <a:pos x="0" y="12"/>
                  </a:cxn>
                </a:cxnLst>
                <a:rect l="0" t="0" r="r" b="b"/>
                <a:pathLst>
                  <a:path w="34" h="19">
                    <a:moveTo>
                      <a:pt x="0" y="12"/>
                    </a:moveTo>
                    <a:lnTo>
                      <a:pt x="3" y="19"/>
                    </a:lnTo>
                    <a:lnTo>
                      <a:pt x="3" y="19"/>
                    </a:lnTo>
                    <a:lnTo>
                      <a:pt x="34" y="7"/>
                    </a:lnTo>
                    <a:lnTo>
                      <a:pt x="32" y="0"/>
                    </a:lnTo>
                    <a:lnTo>
                      <a:pt x="32" y="0"/>
                    </a:lnTo>
                    <a:lnTo>
                      <a:pt x="0" y="12"/>
                    </a:lnTo>
                    <a:lnTo>
                      <a:pt x="0" y="12"/>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3" name="ïṣļiďè">
                <a:extLst>
                  <a:ext uri="{FF2B5EF4-FFF2-40B4-BE49-F238E27FC236}">
                    <a16:creationId xmlns:a16="http://schemas.microsoft.com/office/drawing/2014/main" id="{E072FC7B-7503-4DDF-A8F4-114F2426068F}"/>
                  </a:ext>
                </a:extLst>
              </p:cNvPr>
              <p:cNvSpPr>
                <a:spLocks/>
              </p:cNvSpPr>
              <p:nvPr/>
            </p:nvSpPr>
            <p:spPr bwMode="auto">
              <a:xfrm>
                <a:off x="2470150" y="712788"/>
                <a:ext cx="53975" cy="31750"/>
              </a:xfrm>
              <a:custGeom>
                <a:avLst/>
                <a:gdLst/>
                <a:ahLst/>
                <a:cxnLst>
                  <a:cxn ang="0">
                    <a:pos x="0" y="15"/>
                  </a:cxn>
                  <a:cxn ang="0">
                    <a:pos x="3" y="20"/>
                  </a:cxn>
                  <a:cxn ang="0">
                    <a:pos x="3" y="20"/>
                  </a:cxn>
                  <a:cxn ang="0">
                    <a:pos x="34" y="6"/>
                  </a:cxn>
                  <a:cxn ang="0">
                    <a:pos x="30" y="0"/>
                  </a:cxn>
                  <a:cxn ang="0">
                    <a:pos x="30" y="0"/>
                  </a:cxn>
                  <a:cxn ang="0">
                    <a:pos x="0" y="15"/>
                  </a:cxn>
                  <a:cxn ang="0">
                    <a:pos x="0" y="15"/>
                  </a:cxn>
                </a:cxnLst>
                <a:rect l="0" t="0" r="r" b="b"/>
                <a:pathLst>
                  <a:path w="34" h="20">
                    <a:moveTo>
                      <a:pt x="0" y="15"/>
                    </a:moveTo>
                    <a:lnTo>
                      <a:pt x="3" y="20"/>
                    </a:lnTo>
                    <a:lnTo>
                      <a:pt x="3" y="20"/>
                    </a:lnTo>
                    <a:lnTo>
                      <a:pt x="34" y="6"/>
                    </a:lnTo>
                    <a:lnTo>
                      <a:pt x="30" y="0"/>
                    </a:lnTo>
                    <a:lnTo>
                      <a:pt x="30" y="0"/>
                    </a:lnTo>
                    <a:lnTo>
                      <a:pt x="0" y="15"/>
                    </a:lnTo>
                    <a:lnTo>
                      <a:pt x="0" y="15"/>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4" name="ïşlîďé">
                <a:extLst>
                  <a:ext uri="{FF2B5EF4-FFF2-40B4-BE49-F238E27FC236}">
                    <a16:creationId xmlns:a16="http://schemas.microsoft.com/office/drawing/2014/main" id="{0A3F665D-00F8-47D9-8DE6-12A090213B14}"/>
                  </a:ext>
                </a:extLst>
              </p:cNvPr>
              <p:cNvSpPr>
                <a:spLocks/>
              </p:cNvSpPr>
              <p:nvPr/>
            </p:nvSpPr>
            <p:spPr bwMode="auto">
              <a:xfrm>
                <a:off x="2371725" y="762001"/>
                <a:ext cx="53975" cy="38100"/>
              </a:xfrm>
              <a:custGeom>
                <a:avLst/>
                <a:gdLst/>
                <a:ahLst/>
                <a:cxnLst>
                  <a:cxn ang="0">
                    <a:pos x="0" y="18"/>
                  </a:cxn>
                  <a:cxn ang="0">
                    <a:pos x="5" y="24"/>
                  </a:cxn>
                  <a:cxn ang="0">
                    <a:pos x="5" y="24"/>
                  </a:cxn>
                  <a:cxn ang="0">
                    <a:pos x="34" y="6"/>
                  </a:cxn>
                  <a:cxn ang="0">
                    <a:pos x="31" y="0"/>
                  </a:cxn>
                  <a:cxn ang="0">
                    <a:pos x="31" y="0"/>
                  </a:cxn>
                  <a:cxn ang="0">
                    <a:pos x="0" y="18"/>
                  </a:cxn>
                  <a:cxn ang="0">
                    <a:pos x="0" y="18"/>
                  </a:cxn>
                </a:cxnLst>
                <a:rect l="0" t="0" r="r" b="b"/>
                <a:pathLst>
                  <a:path w="34" h="24">
                    <a:moveTo>
                      <a:pt x="0" y="18"/>
                    </a:moveTo>
                    <a:lnTo>
                      <a:pt x="5" y="24"/>
                    </a:lnTo>
                    <a:lnTo>
                      <a:pt x="5" y="24"/>
                    </a:lnTo>
                    <a:lnTo>
                      <a:pt x="34" y="6"/>
                    </a:lnTo>
                    <a:lnTo>
                      <a:pt x="31" y="0"/>
                    </a:lnTo>
                    <a:lnTo>
                      <a:pt x="31" y="0"/>
                    </a:lnTo>
                    <a:lnTo>
                      <a:pt x="0" y="18"/>
                    </a:lnTo>
                    <a:lnTo>
                      <a:pt x="0" y="1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5" name="iṡ1ïďe">
                <a:extLst>
                  <a:ext uri="{FF2B5EF4-FFF2-40B4-BE49-F238E27FC236}">
                    <a16:creationId xmlns:a16="http://schemas.microsoft.com/office/drawing/2014/main" id="{94179D1B-525F-4A64-B7A0-51ED32C4CE3E}"/>
                  </a:ext>
                </a:extLst>
              </p:cNvPr>
              <p:cNvSpPr>
                <a:spLocks/>
              </p:cNvSpPr>
              <p:nvPr/>
            </p:nvSpPr>
            <p:spPr bwMode="auto">
              <a:xfrm>
                <a:off x="2193925" y="885826"/>
                <a:ext cx="49213" cy="46038"/>
              </a:xfrm>
              <a:custGeom>
                <a:avLst/>
                <a:gdLst/>
                <a:ahLst/>
                <a:cxnLst>
                  <a:cxn ang="0">
                    <a:pos x="0" y="23"/>
                  </a:cxn>
                  <a:cxn ang="0">
                    <a:pos x="5" y="29"/>
                  </a:cxn>
                  <a:cxn ang="0">
                    <a:pos x="5" y="29"/>
                  </a:cxn>
                  <a:cxn ang="0">
                    <a:pos x="31" y="6"/>
                  </a:cxn>
                  <a:cxn ang="0">
                    <a:pos x="27" y="0"/>
                  </a:cxn>
                  <a:cxn ang="0">
                    <a:pos x="27" y="0"/>
                  </a:cxn>
                  <a:cxn ang="0">
                    <a:pos x="0" y="23"/>
                  </a:cxn>
                  <a:cxn ang="0">
                    <a:pos x="0" y="23"/>
                  </a:cxn>
                </a:cxnLst>
                <a:rect l="0" t="0" r="r" b="b"/>
                <a:pathLst>
                  <a:path w="31" h="29">
                    <a:moveTo>
                      <a:pt x="0" y="23"/>
                    </a:moveTo>
                    <a:lnTo>
                      <a:pt x="5" y="29"/>
                    </a:lnTo>
                    <a:lnTo>
                      <a:pt x="5" y="29"/>
                    </a:lnTo>
                    <a:lnTo>
                      <a:pt x="31" y="6"/>
                    </a:lnTo>
                    <a:lnTo>
                      <a:pt x="27" y="0"/>
                    </a:lnTo>
                    <a:lnTo>
                      <a:pt x="27" y="0"/>
                    </a:lnTo>
                    <a:lnTo>
                      <a:pt x="0" y="23"/>
                    </a:lnTo>
                    <a:lnTo>
                      <a:pt x="0" y="23"/>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6" name="iṣļîdê">
                <a:extLst>
                  <a:ext uri="{FF2B5EF4-FFF2-40B4-BE49-F238E27FC236}">
                    <a16:creationId xmlns:a16="http://schemas.microsoft.com/office/drawing/2014/main" id="{23E39248-0268-4DF3-ADE4-6FDB0B4D2BBC}"/>
                  </a:ext>
                </a:extLst>
              </p:cNvPr>
              <p:cNvSpPr>
                <a:spLocks/>
              </p:cNvSpPr>
              <p:nvPr/>
            </p:nvSpPr>
            <p:spPr bwMode="auto">
              <a:xfrm>
                <a:off x="2279650" y="820738"/>
                <a:ext cx="50800" cy="39688"/>
              </a:xfrm>
              <a:custGeom>
                <a:avLst/>
                <a:gdLst/>
                <a:ahLst/>
                <a:cxnLst>
                  <a:cxn ang="0">
                    <a:pos x="0" y="19"/>
                  </a:cxn>
                  <a:cxn ang="0">
                    <a:pos x="4" y="25"/>
                  </a:cxn>
                  <a:cxn ang="0">
                    <a:pos x="4" y="25"/>
                  </a:cxn>
                  <a:cxn ang="0">
                    <a:pos x="32" y="5"/>
                  </a:cxn>
                  <a:cxn ang="0">
                    <a:pos x="29" y="0"/>
                  </a:cxn>
                  <a:cxn ang="0">
                    <a:pos x="29" y="0"/>
                  </a:cxn>
                  <a:cxn ang="0">
                    <a:pos x="0" y="19"/>
                  </a:cxn>
                  <a:cxn ang="0">
                    <a:pos x="0" y="19"/>
                  </a:cxn>
                </a:cxnLst>
                <a:rect l="0" t="0" r="r" b="b"/>
                <a:pathLst>
                  <a:path w="32" h="25">
                    <a:moveTo>
                      <a:pt x="0" y="19"/>
                    </a:moveTo>
                    <a:lnTo>
                      <a:pt x="4" y="25"/>
                    </a:lnTo>
                    <a:lnTo>
                      <a:pt x="4" y="25"/>
                    </a:lnTo>
                    <a:lnTo>
                      <a:pt x="32" y="5"/>
                    </a:lnTo>
                    <a:lnTo>
                      <a:pt x="29" y="0"/>
                    </a:lnTo>
                    <a:lnTo>
                      <a:pt x="29" y="0"/>
                    </a:lnTo>
                    <a:lnTo>
                      <a:pt x="0" y="19"/>
                    </a:lnTo>
                    <a:lnTo>
                      <a:pt x="0" y="19"/>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7" name="îṧľîďé">
                <a:extLst>
                  <a:ext uri="{FF2B5EF4-FFF2-40B4-BE49-F238E27FC236}">
                    <a16:creationId xmlns:a16="http://schemas.microsoft.com/office/drawing/2014/main" id="{A4162B1C-73FC-42B9-ADE4-7D595FFE52D1}"/>
                  </a:ext>
                </a:extLst>
              </p:cNvPr>
              <p:cNvSpPr>
                <a:spLocks/>
              </p:cNvSpPr>
              <p:nvPr/>
            </p:nvSpPr>
            <p:spPr bwMode="auto">
              <a:xfrm>
                <a:off x="2998788" y="579438"/>
                <a:ext cx="55563" cy="15875"/>
              </a:xfrm>
              <a:custGeom>
                <a:avLst/>
                <a:gdLst/>
                <a:ahLst/>
                <a:cxnLst>
                  <a:cxn ang="0">
                    <a:pos x="1" y="10"/>
                  </a:cxn>
                  <a:cxn ang="0">
                    <a:pos x="1" y="10"/>
                  </a:cxn>
                  <a:cxn ang="0">
                    <a:pos x="35" y="7"/>
                  </a:cxn>
                  <a:cxn ang="0">
                    <a:pos x="35" y="0"/>
                  </a:cxn>
                  <a:cxn ang="0">
                    <a:pos x="35" y="0"/>
                  </a:cxn>
                  <a:cxn ang="0">
                    <a:pos x="0" y="3"/>
                  </a:cxn>
                  <a:cxn ang="0">
                    <a:pos x="1" y="10"/>
                  </a:cxn>
                </a:cxnLst>
                <a:rect l="0" t="0" r="r" b="b"/>
                <a:pathLst>
                  <a:path w="35" h="10">
                    <a:moveTo>
                      <a:pt x="1" y="10"/>
                    </a:moveTo>
                    <a:lnTo>
                      <a:pt x="1" y="10"/>
                    </a:lnTo>
                    <a:lnTo>
                      <a:pt x="35" y="7"/>
                    </a:lnTo>
                    <a:lnTo>
                      <a:pt x="35" y="0"/>
                    </a:lnTo>
                    <a:lnTo>
                      <a:pt x="35" y="0"/>
                    </a:lnTo>
                    <a:lnTo>
                      <a:pt x="0" y="3"/>
                    </a:lnTo>
                    <a:lnTo>
                      <a:pt x="1" y="10"/>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8" name="îṩḻîdê">
                <a:extLst>
                  <a:ext uri="{FF2B5EF4-FFF2-40B4-BE49-F238E27FC236}">
                    <a16:creationId xmlns:a16="http://schemas.microsoft.com/office/drawing/2014/main" id="{29CB6C8A-F83E-4FA2-9182-CEF8B58335A0}"/>
                  </a:ext>
                </a:extLst>
              </p:cNvPr>
              <p:cNvSpPr>
                <a:spLocks/>
              </p:cNvSpPr>
              <p:nvPr/>
            </p:nvSpPr>
            <p:spPr bwMode="auto">
              <a:xfrm>
                <a:off x="3221038" y="576263"/>
                <a:ext cx="55563" cy="14288"/>
              </a:xfrm>
              <a:custGeom>
                <a:avLst/>
                <a:gdLst/>
                <a:ahLst/>
                <a:cxnLst>
                  <a:cxn ang="0">
                    <a:pos x="0" y="8"/>
                  </a:cxn>
                  <a:cxn ang="0">
                    <a:pos x="0" y="8"/>
                  </a:cxn>
                  <a:cxn ang="0">
                    <a:pos x="35" y="9"/>
                  </a:cxn>
                  <a:cxn ang="0">
                    <a:pos x="35" y="2"/>
                  </a:cxn>
                  <a:cxn ang="0">
                    <a:pos x="35" y="2"/>
                  </a:cxn>
                  <a:cxn ang="0">
                    <a:pos x="0" y="0"/>
                  </a:cxn>
                  <a:cxn ang="0">
                    <a:pos x="0" y="8"/>
                  </a:cxn>
                </a:cxnLst>
                <a:rect l="0" t="0" r="r" b="b"/>
                <a:pathLst>
                  <a:path w="35" h="9">
                    <a:moveTo>
                      <a:pt x="0" y="8"/>
                    </a:moveTo>
                    <a:lnTo>
                      <a:pt x="0" y="8"/>
                    </a:lnTo>
                    <a:lnTo>
                      <a:pt x="35" y="9"/>
                    </a:lnTo>
                    <a:lnTo>
                      <a:pt x="35" y="2"/>
                    </a:lnTo>
                    <a:lnTo>
                      <a:pt x="35" y="2"/>
                    </a:lnTo>
                    <a:lnTo>
                      <a:pt x="0" y="0"/>
                    </a:lnTo>
                    <a:lnTo>
                      <a:pt x="0" y="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9" name="íṡļiḍê">
                <a:extLst>
                  <a:ext uri="{FF2B5EF4-FFF2-40B4-BE49-F238E27FC236}">
                    <a16:creationId xmlns:a16="http://schemas.microsoft.com/office/drawing/2014/main" id="{01FE4C80-3C16-47A8-BAC3-192D59D09031}"/>
                  </a:ext>
                </a:extLst>
              </p:cNvPr>
              <p:cNvSpPr>
                <a:spLocks/>
              </p:cNvSpPr>
              <p:nvPr/>
            </p:nvSpPr>
            <p:spPr bwMode="auto">
              <a:xfrm>
                <a:off x="3108325" y="576263"/>
                <a:ext cx="57150" cy="12700"/>
              </a:xfrm>
              <a:custGeom>
                <a:avLst/>
                <a:gdLst/>
                <a:ahLst/>
                <a:cxnLst>
                  <a:cxn ang="0">
                    <a:pos x="2" y="8"/>
                  </a:cxn>
                  <a:cxn ang="0">
                    <a:pos x="2" y="8"/>
                  </a:cxn>
                  <a:cxn ang="0">
                    <a:pos x="36" y="7"/>
                  </a:cxn>
                  <a:cxn ang="0">
                    <a:pos x="36" y="0"/>
                  </a:cxn>
                  <a:cxn ang="0">
                    <a:pos x="36" y="0"/>
                  </a:cxn>
                  <a:cxn ang="0">
                    <a:pos x="0" y="0"/>
                  </a:cxn>
                  <a:cxn ang="0">
                    <a:pos x="2" y="8"/>
                  </a:cxn>
                </a:cxnLst>
                <a:rect l="0" t="0" r="r" b="b"/>
                <a:pathLst>
                  <a:path w="36" h="8">
                    <a:moveTo>
                      <a:pt x="2" y="8"/>
                    </a:moveTo>
                    <a:lnTo>
                      <a:pt x="2" y="8"/>
                    </a:lnTo>
                    <a:lnTo>
                      <a:pt x="36" y="7"/>
                    </a:lnTo>
                    <a:lnTo>
                      <a:pt x="36" y="0"/>
                    </a:lnTo>
                    <a:lnTo>
                      <a:pt x="36" y="0"/>
                    </a:lnTo>
                    <a:lnTo>
                      <a:pt x="0" y="0"/>
                    </a:lnTo>
                    <a:lnTo>
                      <a:pt x="2" y="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30" name="isḻíḍè">
                <a:extLst>
                  <a:ext uri="{FF2B5EF4-FFF2-40B4-BE49-F238E27FC236}">
                    <a16:creationId xmlns:a16="http://schemas.microsoft.com/office/drawing/2014/main" id="{34124C89-29B7-4F26-A3BD-F48AC96FCE53}"/>
                  </a:ext>
                </a:extLst>
              </p:cNvPr>
              <p:cNvSpPr>
                <a:spLocks/>
              </p:cNvSpPr>
              <p:nvPr/>
            </p:nvSpPr>
            <p:spPr bwMode="auto">
              <a:xfrm>
                <a:off x="3330575" y="584201"/>
                <a:ext cx="55563" cy="20638"/>
              </a:xfrm>
              <a:custGeom>
                <a:avLst/>
                <a:gdLst/>
                <a:ahLst/>
                <a:cxnLst>
                  <a:cxn ang="0">
                    <a:pos x="35" y="5"/>
                  </a:cxn>
                  <a:cxn ang="0">
                    <a:pos x="35" y="5"/>
                  </a:cxn>
                  <a:cxn ang="0">
                    <a:pos x="26" y="4"/>
                  </a:cxn>
                  <a:cxn ang="0">
                    <a:pos x="1" y="0"/>
                  </a:cxn>
                  <a:cxn ang="0">
                    <a:pos x="0" y="7"/>
                  </a:cxn>
                  <a:cxn ang="0">
                    <a:pos x="0" y="7"/>
                  </a:cxn>
                  <a:cxn ang="0">
                    <a:pos x="25" y="10"/>
                  </a:cxn>
                  <a:cxn ang="0">
                    <a:pos x="34" y="13"/>
                  </a:cxn>
                  <a:cxn ang="0">
                    <a:pos x="35" y="5"/>
                  </a:cxn>
                </a:cxnLst>
                <a:rect l="0" t="0" r="r" b="b"/>
                <a:pathLst>
                  <a:path w="35" h="13">
                    <a:moveTo>
                      <a:pt x="35" y="5"/>
                    </a:moveTo>
                    <a:lnTo>
                      <a:pt x="35" y="5"/>
                    </a:lnTo>
                    <a:lnTo>
                      <a:pt x="26" y="4"/>
                    </a:lnTo>
                    <a:lnTo>
                      <a:pt x="1" y="0"/>
                    </a:lnTo>
                    <a:lnTo>
                      <a:pt x="0" y="7"/>
                    </a:lnTo>
                    <a:lnTo>
                      <a:pt x="0" y="7"/>
                    </a:lnTo>
                    <a:lnTo>
                      <a:pt x="25" y="10"/>
                    </a:lnTo>
                    <a:lnTo>
                      <a:pt x="34" y="13"/>
                    </a:lnTo>
                    <a:lnTo>
                      <a:pt x="35" y="5"/>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31" name="ïŝḷíḋè">
                <a:extLst>
                  <a:ext uri="{FF2B5EF4-FFF2-40B4-BE49-F238E27FC236}">
                    <a16:creationId xmlns:a16="http://schemas.microsoft.com/office/drawing/2014/main" id="{131D2BC5-7097-4050-BCA1-C06CFF215FB5}"/>
                  </a:ext>
                </a:extLst>
              </p:cNvPr>
              <p:cNvSpPr>
                <a:spLocks/>
              </p:cNvSpPr>
              <p:nvPr/>
            </p:nvSpPr>
            <p:spPr bwMode="auto">
              <a:xfrm>
                <a:off x="2889250" y="590551"/>
                <a:ext cx="55563" cy="19050"/>
              </a:xfrm>
              <a:custGeom>
                <a:avLst/>
                <a:gdLst/>
                <a:ahLst/>
                <a:cxnLst>
                  <a:cxn ang="0">
                    <a:pos x="1" y="12"/>
                  </a:cxn>
                  <a:cxn ang="0">
                    <a:pos x="1" y="12"/>
                  </a:cxn>
                  <a:cxn ang="0">
                    <a:pos x="35" y="7"/>
                  </a:cxn>
                  <a:cxn ang="0">
                    <a:pos x="34" y="0"/>
                  </a:cxn>
                  <a:cxn ang="0">
                    <a:pos x="34" y="0"/>
                  </a:cxn>
                  <a:cxn ang="0">
                    <a:pos x="0" y="5"/>
                  </a:cxn>
                  <a:cxn ang="0">
                    <a:pos x="1" y="12"/>
                  </a:cxn>
                </a:cxnLst>
                <a:rect l="0" t="0" r="r" b="b"/>
                <a:pathLst>
                  <a:path w="35" h="12">
                    <a:moveTo>
                      <a:pt x="1" y="12"/>
                    </a:moveTo>
                    <a:lnTo>
                      <a:pt x="1" y="12"/>
                    </a:lnTo>
                    <a:lnTo>
                      <a:pt x="35" y="7"/>
                    </a:lnTo>
                    <a:lnTo>
                      <a:pt x="34" y="0"/>
                    </a:lnTo>
                    <a:lnTo>
                      <a:pt x="34" y="0"/>
                    </a:lnTo>
                    <a:lnTo>
                      <a:pt x="0" y="5"/>
                    </a:lnTo>
                    <a:lnTo>
                      <a:pt x="1" y="12"/>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32" name="íSļîḑe">
                <a:extLst>
                  <a:ext uri="{FF2B5EF4-FFF2-40B4-BE49-F238E27FC236}">
                    <a16:creationId xmlns:a16="http://schemas.microsoft.com/office/drawing/2014/main" id="{295AFE61-F3D0-4690-8F7A-DF2C737EC7D2}"/>
                  </a:ext>
                </a:extLst>
              </p:cNvPr>
              <p:cNvSpPr>
                <a:spLocks/>
              </p:cNvSpPr>
              <p:nvPr/>
            </p:nvSpPr>
            <p:spPr bwMode="auto">
              <a:xfrm>
                <a:off x="2781300" y="609601"/>
                <a:ext cx="55563" cy="22225"/>
              </a:xfrm>
              <a:custGeom>
                <a:avLst/>
                <a:gdLst/>
                <a:ahLst/>
                <a:cxnLst>
                  <a:cxn ang="0">
                    <a:pos x="0" y="7"/>
                  </a:cxn>
                  <a:cxn ang="0">
                    <a:pos x="1" y="14"/>
                  </a:cxn>
                  <a:cxn ang="0">
                    <a:pos x="1" y="14"/>
                  </a:cxn>
                  <a:cxn ang="0">
                    <a:pos x="35" y="6"/>
                  </a:cxn>
                  <a:cxn ang="0">
                    <a:pos x="34" y="0"/>
                  </a:cxn>
                  <a:cxn ang="0">
                    <a:pos x="34" y="0"/>
                  </a:cxn>
                  <a:cxn ang="0">
                    <a:pos x="0" y="7"/>
                  </a:cxn>
                  <a:cxn ang="0">
                    <a:pos x="0" y="7"/>
                  </a:cxn>
                </a:cxnLst>
                <a:rect l="0" t="0" r="r" b="b"/>
                <a:pathLst>
                  <a:path w="35" h="14">
                    <a:moveTo>
                      <a:pt x="0" y="7"/>
                    </a:moveTo>
                    <a:lnTo>
                      <a:pt x="1" y="14"/>
                    </a:lnTo>
                    <a:lnTo>
                      <a:pt x="1" y="14"/>
                    </a:lnTo>
                    <a:lnTo>
                      <a:pt x="35" y="6"/>
                    </a:lnTo>
                    <a:lnTo>
                      <a:pt x="34" y="0"/>
                    </a:lnTo>
                    <a:lnTo>
                      <a:pt x="34" y="0"/>
                    </a:lnTo>
                    <a:lnTo>
                      <a:pt x="0" y="7"/>
                    </a:lnTo>
                    <a:lnTo>
                      <a:pt x="0" y="7"/>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33" name="ïṡ1ídè">
                <a:extLst>
                  <a:ext uri="{FF2B5EF4-FFF2-40B4-BE49-F238E27FC236}">
                    <a16:creationId xmlns:a16="http://schemas.microsoft.com/office/drawing/2014/main" id="{15A4D152-1F19-4395-B35F-D2545648F499}"/>
                  </a:ext>
                </a:extLst>
              </p:cNvPr>
              <p:cNvSpPr>
                <a:spLocks/>
              </p:cNvSpPr>
              <p:nvPr/>
            </p:nvSpPr>
            <p:spPr bwMode="auto">
              <a:xfrm>
                <a:off x="2673350" y="635001"/>
                <a:ext cx="57150" cy="26988"/>
              </a:xfrm>
              <a:custGeom>
                <a:avLst/>
                <a:gdLst/>
                <a:ahLst/>
                <a:cxnLst>
                  <a:cxn ang="0">
                    <a:pos x="0" y="10"/>
                  </a:cxn>
                  <a:cxn ang="0">
                    <a:pos x="2" y="17"/>
                  </a:cxn>
                  <a:cxn ang="0">
                    <a:pos x="2" y="17"/>
                  </a:cxn>
                  <a:cxn ang="0">
                    <a:pos x="36" y="7"/>
                  </a:cxn>
                  <a:cxn ang="0">
                    <a:pos x="34" y="0"/>
                  </a:cxn>
                  <a:cxn ang="0">
                    <a:pos x="34" y="0"/>
                  </a:cxn>
                  <a:cxn ang="0">
                    <a:pos x="0" y="10"/>
                  </a:cxn>
                  <a:cxn ang="0">
                    <a:pos x="0" y="10"/>
                  </a:cxn>
                </a:cxnLst>
                <a:rect l="0" t="0" r="r" b="b"/>
                <a:pathLst>
                  <a:path w="36" h="17">
                    <a:moveTo>
                      <a:pt x="0" y="10"/>
                    </a:moveTo>
                    <a:lnTo>
                      <a:pt x="2" y="17"/>
                    </a:lnTo>
                    <a:lnTo>
                      <a:pt x="2" y="17"/>
                    </a:lnTo>
                    <a:lnTo>
                      <a:pt x="36" y="7"/>
                    </a:lnTo>
                    <a:lnTo>
                      <a:pt x="34" y="0"/>
                    </a:lnTo>
                    <a:lnTo>
                      <a:pt x="34" y="0"/>
                    </a:lnTo>
                    <a:lnTo>
                      <a:pt x="0" y="10"/>
                    </a:lnTo>
                    <a:lnTo>
                      <a:pt x="0" y="10"/>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grpSp>
        <p:grpSp>
          <p:nvGrpSpPr>
            <p:cNvPr id="34" name="iś1ïdê">
              <a:extLst>
                <a:ext uri="{FF2B5EF4-FFF2-40B4-BE49-F238E27FC236}">
                  <a16:creationId xmlns:a16="http://schemas.microsoft.com/office/drawing/2014/main" id="{CF316A92-66D0-43DE-955E-661BE83A5C68}"/>
                </a:ext>
              </a:extLst>
            </p:cNvPr>
            <p:cNvGrpSpPr/>
            <p:nvPr/>
          </p:nvGrpSpPr>
          <p:grpSpPr>
            <a:xfrm rot="20994702" flipV="1">
              <a:off x="6125125" y="5869883"/>
              <a:ext cx="2543914" cy="521802"/>
              <a:chOff x="2193925" y="503878"/>
              <a:chExt cx="1492251" cy="427986"/>
            </a:xfrm>
            <a:solidFill>
              <a:schemeClr val="bg1"/>
            </a:solidFill>
          </p:grpSpPr>
          <p:sp>
            <p:nvSpPr>
              <p:cNvPr id="35" name="îSlîḑê">
                <a:extLst>
                  <a:ext uri="{FF2B5EF4-FFF2-40B4-BE49-F238E27FC236}">
                    <a16:creationId xmlns:a16="http://schemas.microsoft.com/office/drawing/2014/main" id="{9936DC6C-3E36-4061-A098-B4517E89159B}"/>
                  </a:ext>
                </a:extLst>
              </p:cNvPr>
              <p:cNvSpPr>
                <a:spLocks/>
              </p:cNvSpPr>
              <p:nvPr/>
            </p:nvSpPr>
            <p:spPr bwMode="auto">
              <a:xfrm>
                <a:off x="3386138" y="503878"/>
                <a:ext cx="300038" cy="266700"/>
              </a:xfrm>
              <a:custGeom>
                <a:avLst/>
                <a:gdLst/>
                <a:ahLst/>
                <a:cxnLst>
                  <a:cxn ang="0">
                    <a:pos x="186" y="97"/>
                  </a:cxn>
                  <a:cxn ang="0">
                    <a:pos x="186" y="97"/>
                  </a:cxn>
                  <a:cxn ang="0">
                    <a:pos x="183" y="94"/>
                  </a:cxn>
                  <a:cxn ang="0">
                    <a:pos x="178" y="92"/>
                  </a:cxn>
                  <a:cxn ang="0">
                    <a:pos x="161" y="88"/>
                  </a:cxn>
                  <a:cxn ang="0">
                    <a:pos x="130" y="81"/>
                  </a:cxn>
                  <a:cxn ang="0">
                    <a:pos x="90" y="4"/>
                  </a:cxn>
                  <a:cxn ang="0">
                    <a:pos x="75" y="0"/>
                  </a:cxn>
                  <a:cxn ang="0">
                    <a:pos x="83" y="72"/>
                  </a:cxn>
                  <a:cxn ang="0">
                    <a:pos x="43" y="64"/>
                  </a:cxn>
                  <a:cxn ang="0">
                    <a:pos x="26" y="32"/>
                  </a:cxn>
                  <a:cxn ang="0">
                    <a:pos x="18" y="31"/>
                  </a:cxn>
                  <a:cxn ang="0">
                    <a:pos x="18" y="34"/>
                  </a:cxn>
                  <a:cxn ang="0">
                    <a:pos x="16" y="33"/>
                  </a:cxn>
                  <a:cxn ang="0">
                    <a:pos x="19" y="69"/>
                  </a:cxn>
                  <a:cxn ang="0">
                    <a:pos x="19" y="75"/>
                  </a:cxn>
                  <a:cxn ang="0">
                    <a:pos x="17" y="80"/>
                  </a:cxn>
                  <a:cxn ang="0">
                    <a:pos x="0" y="111"/>
                  </a:cxn>
                  <a:cxn ang="0">
                    <a:pos x="2" y="112"/>
                  </a:cxn>
                  <a:cxn ang="0">
                    <a:pos x="0" y="114"/>
                  </a:cxn>
                  <a:cxn ang="0">
                    <a:pos x="9" y="117"/>
                  </a:cxn>
                  <a:cxn ang="0">
                    <a:pos x="38" y="95"/>
                  </a:cxn>
                  <a:cxn ang="0">
                    <a:pos x="77" y="102"/>
                  </a:cxn>
                  <a:cxn ang="0">
                    <a:pos x="41" y="165"/>
                  </a:cxn>
                  <a:cxn ang="0">
                    <a:pos x="57" y="168"/>
                  </a:cxn>
                  <a:cxn ang="0">
                    <a:pos x="124" y="111"/>
                  </a:cxn>
                  <a:cxn ang="0">
                    <a:pos x="155" y="118"/>
                  </a:cxn>
                  <a:cxn ang="0">
                    <a:pos x="173" y="121"/>
                  </a:cxn>
                  <a:cxn ang="0">
                    <a:pos x="173" y="121"/>
                  </a:cxn>
                  <a:cxn ang="0">
                    <a:pos x="177" y="121"/>
                  </a:cxn>
                  <a:cxn ang="0">
                    <a:pos x="181" y="119"/>
                  </a:cxn>
                  <a:cxn ang="0">
                    <a:pos x="181" y="119"/>
                  </a:cxn>
                  <a:cxn ang="0">
                    <a:pos x="186" y="115"/>
                  </a:cxn>
                  <a:cxn ang="0">
                    <a:pos x="188" y="112"/>
                  </a:cxn>
                  <a:cxn ang="0">
                    <a:pos x="189" y="109"/>
                  </a:cxn>
                  <a:cxn ang="0">
                    <a:pos x="189" y="109"/>
                  </a:cxn>
                  <a:cxn ang="0">
                    <a:pos x="189" y="109"/>
                  </a:cxn>
                  <a:cxn ang="0">
                    <a:pos x="189" y="109"/>
                  </a:cxn>
                  <a:cxn ang="0">
                    <a:pos x="189" y="109"/>
                  </a:cxn>
                  <a:cxn ang="0">
                    <a:pos x="189" y="109"/>
                  </a:cxn>
                  <a:cxn ang="0">
                    <a:pos x="189" y="106"/>
                  </a:cxn>
                  <a:cxn ang="0">
                    <a:pos x="189" y="102"/>
                  </a:cxn>
                  <a:cxn ang="0">
                    <a:pos x="186" y="97"/>
                  </a:cxn>
                  <a:cxn ang="0">
                    <a:pos x="186" y="97"/>
                  </a:cxn>
                </a:cxnLst>
                <a:rect l="0" t="0" r="r" b="b"/>
                <a:pathLst>
                  <a:path w="189" h="168">
                    <a:moveTo>
                      <a:pt x="186" y="97"/>
                    </a:moveTo>
                    <a:lnTo>
                      <a:pt x="186" y="97"/>
                    </a:lnTo>
                    <a:lnTo>
                      <a:pt x="183" y="94"/>
                    </a:lnTo>
                    <a:lnTo>
                      <a:pt x="178" y="92"/>
                    </a:lnTo>
                    <a:lnTo>
                      <a:pt x="161" y="88"/>
                    </a:lnTo>
                    <a:lnTo>
                      <a:pt x="130" y="81"/>
                    </a:lnTo>
                    <a:lnTo>
                      <a:pt x="90" y="4"/>
                    </a:lnTo>
                    <a:lnTo>
                      <a:pt x="75" y="0"/>
                    </a:lnTo>
                    <a:lnTo>
                      <a:pt x="83" y="72"/>
                    </a:lnTo>
                    <a:lnTo>
                      <a:pt x="43" y="64"/>
                    </a:lnTo>
                    <a:lnTo>
                      <a:pt x="26" y="32"/>
                    </a:lnTo>
                    <a:lnTo>
                      <a:pt x="18" y="31"/>
                    </a:lnTo>
                    <a:lnTo>
                      <a:pt x="18" y="34"/>
                    </a:lnTo>
                    <a:lnTo>
                      <a:pt x="16" y="33"/>
                    </a:lnTo>
                    <a:lnTo>
                      <a:pt x="19" y="69"/>
                    </a:lnTo>
                    <a:lnTo>
                      <a:pt x="19" y="75"/>
                    </a:lnTo>
                    <a:lnTo>
                      <a:pt x="17" y="80"/>
                    </a:lnTo>
                    <a:lnTo>
                      <a:pt x="0" y="111"/>
                    </a:lnTo>
                    <a:lnTo>
                      <a:pt x="2" y="112"/>
                    </a:lnTo>
                    <a:lnTo>
                      <a:pt x="0" y="114"/>
                    </a:lnTo>
                    <a:lnTo>
                      <a:pt x="9" y="117"/>
                    </a:lnTo>
                    <a:lnTo>
                      <a:pt x="38" y="95"/>
                    </a:lnTo>
                    <a:lnTo>
                      <a:pt x="77" y="102"/>
                    </a:lnTo>
                    <a:lnTo>
                      <a:pt x="41" y="165"/>
                    </a:lnTo>
                    <a:lnTo>
                      <a:pt x="57" y="168"/>
                    </a:lnTo>
                    <a:lnTo>
                      <a:pt x="124" y="111"/>
                    </a:lnTo>
                    <a:lnTo>
                      <a:pt x="155" y="118"/>
                    </a:lnTo>
                    <a:lnTo>
                      <a:pt x="173" y="121"/>
                    </a:lnTo>
                    <a:lnTo>
                      <a:pt x="173" y="121"/>
                    </a:lnTo>
                    <a:lnTo>
                      <a:pt x="177" y="121"/>
                    </a:lnTo>
                    <a:lnTo>
                      <a:pt x="181" y="119"/>
                    </a:lnTo>
                    <a:lnTo>
                      <a:pt x="181" y="119"/>
                    </a:lnTo>
                    <a:lnTo>
                      <a:pt x="186" y="115"/>
                    </a:lnTo>
                    <a:lnTo>
                      <a:pt x="188" y="112"/>
                    </a:lnTo>
                    <a:lnTo>
                      <a:pt x="189" y="109"/>
                    </a:lnTo>
                    <a:lnTo>
                      <a:pt x="189" y="109"/>
                    </a:lnTo>
                    <a:lnTo>
                      <a:pt x="189" y="109"/>
                    </a:lnTo>
                    <a:lnTo>
                      <a:pt x="189" y="109"/>
                    </a:lnTo>
                    <a:lnTo>
                      <a:pt x="189" y="109"/>
                    </a:lnTo>
                    <a:lnTo>
                      <a:pt x="189" y="109"/>
                    </a:lnTo>
                    <a:lnTo>
                      <a:pt x="189" y="106"/>
                    </a:lnTo>
                    <a:lnTo>
                      <a:pt x="189" y="102"/>
                    </a:lnTo>
                    <a:lnTo>
                      <a:pt x="186" y="97"/>
                    </a:lnTo>
                    <a:lnTo>
                      <a:pt x="186" y="97"/>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36" name="ïsliḑe">
                <a:extLst>
                  <a:ext uri="{FF2B5EF4-FFF2-40B4-BE49-F238E27FC236}">
                    <a16:creationId xmlns:a16="http://schemas.microsoft.com/office/drawing/2014/main" id="{B9656E0C-BAA6-4809-B30D-45844283870E}"/>
                  </a:ext>
                </a:extLst>
              </p:cNvPr>
              <p:cNvSpPr>
                <a:spLocks/>
              </p:cNvSpPr>
              <p:nvPr/>
            </p:nvSpPr>
            <p:spPr bwMode="auto">
              <a:xfrm>
                <a:off x="2570163" y="669926"/>
                <a:ext cx="53975" cy="30163"/>
              </a:xfrm>
              <a:custGeom>
                <a:avLst/>
                <a:gdLst/>
                <a:ahLst/>
                <a:cxnLst>
                  <a:cxn ang="0">
                    <a:pos x="0" y="12"/>
                  </a:cxn>
                  <a:cxn ang="0">
                    <a:pos x="3" y="19"/>
                  </a:cxn>
                  <a:cxn ang="0">
                    <a:pos x="3" y="19"/>
                  </a:cxn>
                  <a:cxn ang="0">
                    <a:pos x="34" y="7"/>
                  </a:cxn>
                  <a:cxn ang="0">
                    <a:pos x="32" y="0"/>
                  </a:cxn>
                  <a:cxn ang="0">
                    <a:pos x="32" y="0"/>
                  </a:cxn>
                  <a:cxn ang="0">
                    <a:pos x="0" y="12"/>
                  </a:cxn>
                  <a:cxn ang="0">
                    <a:pos x="0" y="12"/>
                  </a:cxn>
                </a:cxnLst>
                <a:rect l="0" t="0" r="r" b="b"/>
                <a:pathLst>
                  <a:path w="34" h="19">
                    <a:moveTo>
                      <a:pt x="0" y="12"/>
                    </a:moveTo>
                    <a:lnTo>
                      <a:pt x="3" y="19"/>
                    </a:lnTo>
                    <a:lnTo>
                      <a:pt x="3" y="19"/>
                    </a:lnTo>
                    <a:lnTo>
                      <a:pt x="34" y="7"/>
                    </a:lnTo>
                    <a:lnTo>
                      <a:pt x="32" y="0"/>
                    </a:lnTo>
                    <a:lnTo>
                      <a:pt x="32" y="0"/>
                    </a:lnTo>
                    <a:lnTo>
                      <a:pt x="0" y="12"/>
                    </a:lnTo>
                    <a:lnTo>
                      <a:pt x="0" y="12"/>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37" name="i$lîḋê">
                <a:extLst>
                  <a:ext uri="{FF2B5EF4-FFF2-40B4-BE49-F238E27FC236}">
                    <a16:creationId xmlns:a16="http://schemas.microsoft.com/office/drawing/2014/main" id="{0CA1636E-4844-4B66-9060-7B421F06AECC}"/>
                  </a:ext>
                </a:extLst>
              </p:cNvPr>
              <p:cNvSpPr>
                <a:spLocks/>
              </p:cNvSpPr>
              <p:nvPr/>
            </p:nvSpPr>
            <p:spPr bwMode="auto">
              <a:xfrm>
                <a:off x="2470150" y="712788"/>
                <a:ext cx="53975" cy="31750"/>
              </a:xfrm>
              <a:custGeom>
                <a:avLst/>
                <a:gdLst/>
                <a:ahLst/>
                <a:cxnLst>
                  <a:cxn ang="0">
                    <a:pos x="0" y="15"/>
                  </a:cxn>
                  <a:cxn ang="0">
                    <a:pos x="3" y="20"/>
                  </a:cxn>
                  <a:cxn ang="0">
                    <a:pos x="3" y="20"/>
                  </a:cxn>
                  <a:cxn ang="0">
                    <a:pos x="34" y="6"/>
                  </a:cxn>
                  <a:cxn ang="0">
                    <a:pos x="30" y="0"/>
                  </a:cxn>
                  <a:cxn ang="0">
                    <a:pos x="30" y="0"/>
                  </a:cxn>
                  <a:cxn ang="0">
                    <a:pos x="0" y="15"/>
                  </a:cxn>
                  <a:cxn ang="0">
                    <a:pos x="0" y="15"/>
                  </a:cxn>
                </a:cxnLst>
                <a:rect l="0" t="0" r="r" b="b"/>
                <a:pathLst>
                  <a:path w="34" h="20">
                    <a:moveTo>
                      <a:pt x="0" y="15"/>
                    </a:moveTo>
                    <a:lnTo>
                      <a:pt x="3" y="20"/>
                    </a:lnTo>
                    <a:lnTo>
                      <a:pt x="3" y="20"/>
                    </a:lnTo>
                    <a:lnTo>
                      <a:pt x="34" y="6"/>
                    </a:lnTo>
                    <a:lnTo>
                      <a:pt x="30" y="0"/>
                    </a:lnTo>
                    <a:lnTo>
                      <a:pt x="30" y="0"/>
                    </a:lnTo>
                    <a:lnTo>
                      <a:pt x="0" y="15"/>
                    </a:lnTo>
                    <a:lnTo>
                      <a:pt x="0" y="15"/>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38" name="iṥḷídê">
                <a:extLst>
                  <a:ext uri="{FF2B5EF4-FFF2-40B4-BE49-F238E27FC236}">
                    <a16:creationId xmlns:a16="http://schemas.microsoft.com/office/drawing/2014/main" id="{38D30F35-983C-4255-8404-2D350802F0E3}"/>
                  </a:ext>
                </a:extLst>
              </p:cNvPr>
              <p:cNvSpPr>
                <a:spLocks/>
              </p:cNvSpPr>
              <p:nvPr/>
            </p:nvSpPr>
            <p:spPr bwMode="auto">
              <a:xfrm>
                <a:off x="2371725" y="762001"/>
                <a:ext cx="53975" cy="38100"/>
              </a:xfrm>
              <a:custGeom>
                <a:avLst/>
                <a:gdLst/>
                <a:ahLst/>
                <a:cxnLst>
                  <a:cxn ang="0">
                    <a:pos x="0" y="18"/>
                  </a:cxn>
                  <a:cxn ang="0">
                    <a:pos x="5" y="24"/>
                  </a:cxn>
                  <a:cxn ang="0">
                    <a:pos x="5" y="24"/>
                  </a:cxn>
                  <a:cxn ang="0">
                    <a:pos x="34" y="6"/>
                  </a:cxn>
                  <a:cxn ang="0">
                    <a:pos x="31" y="0"/>
                  </a:cxn>
                  <a:cxn ang="0">
                    <a:pos x="31" y="0"/>
                  </a:cxn>
                  <a:cxn ang="0">
                    <a:pos x="0" y="18"/>
                  </a:cxn>
                  <a:cxn ang="0">
                    <a:pos x="0" y="18"/>
                  </a:cxn>
                </a:cxnLst>
                <a:rect l="0" t="0" r="r" b="b"/>
                <a:pathLst>
                  <a:path w="34" h="24">
                    <a:moveTo>
                      <a:pt x="0" y="18"/>
                    </a:moveTo>
                    <a:lnTo>
                      <a:pt x="5" y="24"/>
                    </a:lnTo>
                    <a:lnTo>
                      <a:pt x="5" y="24"/>
                    </a:lnTo>
                    <a:lnTo>
                      <a:pt x="34" y="6"/>
                    </a:lnTo>
                    <a:lnTo>
                      <a:pt x="31" y="0"/>
                    </a:lnTo>
                    <a:lnTo>
                      <a:pt x="31" y="0"/>
                    </a:lnTo>
                    <a:lnTo>
                      <a:pt x="0" y="18"/>
                    </a:lnTo>
                    <a:lnTo>
                      <a:pt x="0" y="1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39" name="ïṣ1îďe">
                <a:extLst>
                  <a:ext uri="{FF2B5EF4-FFF2-40B4-BE49-F238E27FC236}">
                    <a16:creationId xmlns:a16="http://schemas.microsoft.com/office/drawing/2014/main" id="{9A645F4A-8CC5-469D-9F59-43BE8168D799}"/>
                  </a:ext>
                </a:extLst>
              </p:cNvPr>
              <p:cNvSpPr>
                <a:spLocks/>
              </p:cNvSpPr>
              <p:nvPr/>
            </p:nvSpPr>
            <p:spPr bwMode="auto">
              <a:xfrm>
                <a:off x="2193925" y="885826"/>
                <a:ext cx="49213" cy="46038"/>
              </a:xfrm>
              <a:custGeom>
                <a:avLst/>
                <a:gdLst/>
                <a:ahLst/>
                <a:cxnLst>
                  <a:cxn ang="0">
                    <a:pos x="0" y="23"/>
                  </a:cxn>
                  <a:cxn ang="0">
                    <a:pos x="5" y="29"/>
                  </a:cxn>
                  <a:cxn ang="0">
                    <a:pos x="5" y="29"/>
                  </a:cxn>
                  <a:cxn ang="0">
                    <a:pos x="31" y="6"/>
                  </a:cxn>
                  <a:cxn ang="0">
                    <a:pos x="27" y="0"/>
                  </a:cxn>
                  <a:cxn ang="0">
                    <a:pos x="27" y="0"/>
                  </a:cxn>
                  <a:cxn ang="0">
                    <a:pos x="0" y="23"/>
                  </a:cxn>
                  <a:cxn ang="0">
                    <a:pos x="0" y="23"/>
                  </a:cxn>
                </a:cxnLst>
                <a:rect l="0" t="0" r="r" b="b"/>
                <a:pathLst>
                  <a:path w="31" h="29">
                    <a:moveTo>
                      <a:pt x="0" y="23"/>
                    </a:moveTo>
                    <a:lnTo>
                      <a:pt x="5" y="29"/>
                    </a:lnTo>
                    <a:lnTo>
                      <a:pt x="5" y="29"/>
                    </a:lnTo>
                    <a:lnTo>
                      <a:pt x="31" y="6"/>
                    </a:lnTo>
                    <a:lnTo>
                      <a:pt x="27" y="0"/>
                    </a:lnTo>
                    <a:lnTo>
                      <a:pt x="27" y="0"/>
                    </a:lnTo>
                    <a:lnTo>
                      <a:pt x="0" y="23"/>
                    </a:lnTo>
                    <a:lnTo>
                      <a:pt x="0" y="23"/>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0" name="ïŝ1iďe">
                <a:extLst>
                  <a:ext uri="{FF2B5EF4-FFF2-40B4-BE49-F238E27FC236}">
                    <a16:creationId xmlns:a16="http://schemas.microsoft.com/office/drawing/2014/main" id="{E5C584C5-371F-4EA9-8A67-7CD10085952E}"/>
                  </a:ext>
                </a:extLst>
              </p:cNvPr>
              <p:cNvSpPr>
                <a:spLocks/>
              </p:cNvSpPr>
              <p:nvPr/>
            </p:nvSpPr>
            <p:spPr bwMode="auto">
              <a:xfrm>
                <a:off x="2279650" y="820738"/>
                <a:ext cx="50800" cy="39688"/>
              </a:xfrm>
              <a:custGeom>
                <a:avLst/>
                <a:gdLst/>
                <a:ahLst/>
                <a:cxnLst>
                  <a:cxn ang="0">
                    <a:pos x="0" y="19"/>
                  </a:cxn>
                  <a:cxn ang="0">
                    <a:pos x="4" y="25"/>
                  </a:cxn>
                  <a:cxn ang="0">
                    <a:pos x="4" y="25"/>
                  </a:cxn>
                  <a:cxn ang="0">
                    <a:pos x="32" y="5"/>
                  </a:cxn>
                  <a:cxn ang="0">
                    <a:pos x="29" y="0"/>
                  </a:cxn>
                  <a:cxn ang="0">
                    <a:pos x="29" y="0"/>
                  </a:cxn>
                  <a:cxn ang="0">
                    <a:pos x="0" y="19"/>
                  </a:cxn>
                  <a:cxn ang="0">
                    <a:pos x="0" y="19"/>
                  </a:cxn>
                </a:cxnLst>
                <a:rect l="0" t="0" r="r" b="b"/>
                <a:pathLst>
                  <a:path w="32" h="25">
                    <a:moveTo>
                      <a:pt x="0" y="19"/>
                    </a:moveTo>
                    <a:lnTo>
                      <a:pt x="4" y="25"/>
                    </a:lnTo>
                    <a:lnTo>
                      <a:pt x="4" y="25"/>
                    </a:lnTo>
                    <a:lnTo>
                      <a:pt x="32" y="5"/>
                    </a:lnTo>
                    <a:lnTo>
                      <a:pt x="29" y="0"/>
                    </a:lnTo>
                    <a:lnTo>
                      <a:pt x="29" y="0"/>
                    </a:lnTo>
                    <a:lnTo>
                      <a:pt x="0" y="19"/>
                    </a:lnTo>
                    <a:lnTo>
                      <a:pt x="0" y="19"/>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1" name="iṣľîḓè">
                <a:extLst>
                  <a:ext uri="{FF2B5EF4-FFF2-40B4-BE49-F238E27FC236}">
                    <a16:creationId xmlns:a16="http://schemas.microsoft.com/office/drawing/2014/main" id="{7D0A25C2-8B75-4C60-81B7-1DAE058C47C5}"/>
                  </a:ext>
                </a:extLst>
              </p:cNvPr>
              <p:cNvSpPr>
                <a:spLocks/>
              </p:cNvSpPr>
              <p:nvPr/>
            </p:nvSpPr>
            <p:spPr bwMode="auto">
              <a:xfrm>
                <a:off x="2998788" y="579438"/>
                <a:ext cx="55563" cy="15875"/>
              </a:xfrm>
              <a:custGeom>
                <a:avLst/>
                <a:gdLst/>
                <a:ahLst/>
                <a:cxnLst>
                  <a:cxn ang="0">
                    <a:pos x="1" y="10"/>
                  </a:cxn>
                  <a:cxn ang="0">
                    <a:pos x="1" y="10"/>
                  </a:cxn>
                  <a:cxn ang="0">
                    <a:pos x="35" y="7"/>
                  </a:cxn>
                  <a:cxn ang="0">
                    <a:pos x="35" y="0"/>
                  </a:cxn>
                  <a:cxn ang="0">
                    <a:pos x="35" y="0"/>
                  </a:cxn>
                  <a:cxn ang="0">
                    <a:pos x="0" y="3"/>
                  </a:cxn>
                  <a:cxn ang="0">
                    <a:pos x="1" y="10"/>
                  </a:cxn>
                </a:cxnLst>
                <a:rect l="0" t="0" r="r" b="b"/>
                <a:pathLst>
                  <a:path w="35" h="10">
                    <a:moveTo>
                      <a:pt x="1" y="10"/>
                    </a:moveTo>
                    <a:lnTo>
                      <a:pt x="1" y="10"/>
                    </a:lnTo>
                    <a:lnTo>
                      <a:pt x="35" y="7"/>
                    </a:lnTo>
                    <a:lnTo>
                      <a:pt x="35" y="0"/>
                    </a:lnTo>
                    <a:lnTo>
                      <a:pt x="35" y="0"/>
                    </a:lnTo>
                    <a:lnTo>
                      <a:pt x="0" y="3"/>
                    </a:lnTo>
                    <a:lnTo>
                      <a:pt x="1" y="10"/>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2" name="ïṧḷïḍê">
                <a:extLst>
                  <a:ext uri="{FF2B5EF4-FFF2-40B4-BE49-F238E27FC236}">
                    <a16:creationId xmlns:a16="http://schemas.microsoft.com/office/drawing/2014/main" id="{4A91CB3C-A2B6-490E-A6AC-F7075F2798C1}"/>
                  </a:ext>
                </a:extLst>
              </p:cNvPr>
              <p:cNvSpPr>
                <a:spLocks/>
              </p:cNvSpPr>
              <p:nvPr/>
            </p:nvSpPr>
            <p:spPr bwMode="auto">
              <a:xfrm>
                <a:off x="3221038" y="576263"/>
                <a:ext cx="55563" cy="14288"/>
              </a:xfrm>
              <a:custGeom>
                <a:avLst/>
                <a:gdLst/>
                <a:ahLst/>
                <a:cxnLst>
                  <a:cxn ang="0">
                    <a:pos x="0" y="8"/>
                  </a:cxn>
                  <a:cxn ang="0">
                    <a:pos x="0" y="8"/>
                  </a:cxn>
                  <a:cxn ang="0">
                    <a:pos x="35" y="9"/>
                  </a:cxn>
                  <a:cxn ang="0">
                    <a:pos x="35" y="2"/>
                  </a:cxn>
                  <a:cxn ang="0">
                    <a:pos x="35" y="2"/>
                  </a:cxn>
                  <a:cxn ang="0">
                    <a:pos x="0" y="0"/>
                  </a:cxn>
                  <a:cxn ang="0">
                    <a:pos x="0" y="8"/>
                  </a:cxn>
                </a:cxnLst>
                <a:rect l="0" t="0" r="r" b="b"/>
                <a:pathLst>
                  <a:path w="35" h="9">
                    <a:moveTo>
                      <a:pt x="0" y="8"/>
                    </a:moveTo>
                    <a:lnTo>
                      <a:pt x="0" y="8"/>
                    </a:lnTo>
                    <a:lnTo>
                      <a:pt x="35" y="9"/>
                    </a:lnTo>
                    <a:lnTo>
                      <a:pt x="35" y="2"/>
                    </a:lnTo>
                    <a:lnTo>
                      <a:pt x="35" y="2"/>
                    </a:lnTo>
                    <a:lnTo>
                      <a:pt x="0" y="0"/>
                    </a:lnTo>
                    <a:lnTo>
                      <a:pt x="0" y="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3" name="íSlíde">
                <a:extLst>
                  <a:ext uri="{FF2B5EF4-FFF2-40B4-BE49-F238E27FC236}">
                    <a16:creationId xmlns:a16="http://schemas.microsoft.com/office/drawing/2014/main" id="{49F7ECF5-6598-4544-A424-8F7A3DE8FA64}"/>
                  </a:ext>
                </a:extLst>
              </p:cNvPr>
              <p:cNvSpPr>
                <a:spLocks/>
              </p:cNvSpPr>
              <p:nvPr/>
            </p:nvSpPr>
            <p:spPr bwMode="auto">
              <a:xfrm>
                <a:off x="3108325" y="576263"/>
                <a:ext cx="57150" cy="12700"/>
              </a:xfrm>
              <a:custGeom>
                <a:avLst/>
                <a:gdLst/>
                <a:ahLst/>
                <a:cxnLst>
                  <a:cxn ang="0">
                    <a:pos x="2" y="8"/>
                  </a:cxn>
                  <a:cxn ang="0">
                    <a:pos x="2" y="8"/>
                  </a:cxn>
                  <a:cxn ang="0">
                    <a:pos x="36" y="7"/>
                  </a:cxn>
                  <a:cxn ang="0">
                    <a:pos x="36" y="0"/>
                  </a:cxn>
                  <a:cxn ang="0">
                    <a:pos x="36" y="0"/>
                  </a:cxn>
                  <a:cxn ang="0">
                    <a:pos x="0" y="0"/>
                  </a:cxn>
                  <a:cxn ang="0">
                    <a:pos x="2" y="8"/>
                  </a:cxn>
                </a:cxnLst>
                <a:rect l="0" t="0" r="r" b="b"/>
                <a:pathLst>
                  <a:path w="36" h="8">
                    <a:moveTo>
                      <a:pt x="2" y="8"/>
                    </a:moveTo>
                    <a:lnTo>
                      <a:pt x="2" y="8"/>
                    </a:lnTo>
                    <a:lnTo>
                      <a:pt x="36" y="7"/>
                    </a:lnTo>
                    <a:lnTo>
                      <a:pt x="36" y="0"/>
                    </a:lnTo>
                    <a:lnTo>
                      <a:pt x="36" y="0"/>
                    </a:lnTo>
                    <a:lnTo>
                      <a:pt x="0" y="0"/>
                    </a:lnTo>
                    <a:lnTo>
                      <a:pt x="2" y="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4" name="ï$ḻíďê">
                <a:extLst>
                  <a:ext uri="{FF2B5EF4-FFF2-40B4-BE49-F238E27FC236}">
                    <a16:creationId xmlns:a16="http://schemas.microsoft.com/office/drawing/2014/main" id="{263BAF1A-C215-4299-8BA2-F368B5A27640}"/>
                  </a:ext>
                </a:extLst>
              </p:cNvPr>
              <p:cNvSpPr>
                <a:spLocks/>
              </p:cNvSpPr>
              <p:nvPr/>
            </p:nvSpPr>
            <p:spPr bwMode="auto">
              <a:xfrm>
                <a:off x="3330575" y="584201"/>
                <a:ext cx="55563" cy="20638"/>
              </a:xfrm>
              <a:custGeom>
                <a:avLst/>
                <a:gdLst/>
                <a:ahLst/>
                <a:cxnLst>
                  <a:cxn ang="0">
                    <a:pos x="35" y="5"/>
                  </a:cxn>
                  <a:cxn ang="0">
                    <a:pos x="35" y="5"/>
                  </a:cxn>
                  <a:cxn ang="0">
                    <a:pos x="26" y="4"/>
                  </a:cxn>
                  <a:cxn ang="0">
                    <a:pos x="1" y="0"/>
                  </a:cxn>
                  <a:cxn ang="0">
                    <a:pos x="0" y="7"/>
                  </a:cxn>
                  <a:cxn ang="0">
                    <a:pos x="0" y="7"/>
                  </a:cxn>
                  <a:cxn ang="0">
                    <a:pos x="25" y="10"/>
                  </a:cxn>
                  <a:cxn ang="0">
                    <a:pos x="34" y="13"/>
                  </a:cxn>
                  <a:cxn ang="0">
                    <a:pos x="35" y="5"/>
                  </a:cxn>
                </a:cxnLst>
                <a:rect l="0" t="0" r="r" b="b"/>
                <a:pathLst>
                  <a:path w="35" h="13">
                    <a:moveTo>
                      <a:pt x="35" y="5"/>
                    </a:moveTo>
                    <a:lnTo>
                      <a:pt x="35" y="5"/>
                    </a:lnTo>
                    <a:lnTo>
                      <a:pt x="26" y="4"/>
                    </a:lnTo>
                    <a:lnTo>
                      <a:pt x="1" y="0"/>
                    </a:lnTo>
                    <a:lnTo>
                      <a:pt x="0" y="7"/>
                    </a:lnTo>
                    <a:lnTo>
                      <a:pt x="0" y="7"/>
                    </a:lnTo>
                    <a:lnTo>
                      <a:pt x="25" y="10"/>
                    </a:lnTo>
                    <a:lnTo>
                      <a:pt x="34" y="13"/>
                    </a:lnTo>
                    <a:lnTo>
                      <a:pt x="35" y="5"/>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5" name="ïṩlíḋê">
                <a:extLst>
                  <a:ext uri="{FF2B5EF4-FFF2-40B4-BE49-F238E27FC236}">
                    <a16:creationId xmlns:a16="http://schemas.microsoft.com/office/drawing/2014/main" id="{ECBC59D7-A193-4B12-8262-72BD1BFC34C5}"/>
                  </a:ext>
                </a:extLst>
              </p:cNvPr>
              <p:cNvSpPr>
                <a:spLocks/>
              </p:cNvSpPr>
              <p:nvPr/>
            </p:nvSpPr>
            <p:spPr bwMode="auto">
              <a:xfrm>
                <a:off x="2889250" y="590551"/>
                <a:ext cx="55563" cy="19050"/>
              </a:xfrm>
              <a:custGeom>
                <a:avLst/>
                <a:gdLst/>
                <a:ahLst/>
                <a:cxnLst>
                  <a:cxn ang="0">
                    <a:pos x="1" y="12"/>
                  </a:cxn>
                  <a:cxn ang="0">
                    <a:pos x="1" y="12"/>
                  </a:cxn>
                  <a:cxn ang="0">
                    <a:pos x="35" y="7"/>
                  </a:cxn>
                  <a:cxn ang="0">
                    <a:pos x="34" y="0"/>
                  </a:cxn>
                  <a:cxn ang="0">
                    <a:pos x="34" y="0"/>
                  </a:cxn>
                  <a:cxn ang="0">
                    <a:pos x="0" y="5"/>
                  </a:cxn>
                  <a:cxn ang="0">
                    <a:pos x="1" y="12"/>
                  </a:cxn>
                </a:cxnLst>
                <a:rect l="0" t="0" r="r" b="b"/>
                <a:pathLst>
                  <a:path w="35" h="12">
                    <a:moveTo>
                      <a:pt x="1" y="12"/>
                    </a:moveTo>
                    <a:lnTo>
                      <a:pt x="1" y="12"/>
                    </a:lnTo>
                    <a:lnTo>
                      <a:pt x="35" y="7"/>
                    </a:lnTo>
                    <a:lnTo>
                      <a:pt x="34" y="0"/>
                    </a:lnTo>
                    <a:lnTo>
                      <a:pt x="34" y="0"/>
                    </a:lnTo>
                    <a:lnTo>
                      <a:pt x="0" y="5"/>
                    </a:lnTo>
                    <a:lnTo>
                      <a:pt x="1" y="12"/>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6" name="işlïḍé">
                <a:extLst>
                  <a:ext uri="{FF2B5EF4-FFF2-40B4-BE49-F238E27FC236}">
                    <a16:creationId xmlns:a16="http://schemas.microsoft.com/office/drawing/2014/main" id="{96B39B61-088C-4CA0-B889-817EE23DFCCD}"/>
                  </a:ext>
                </a:extLst>
              </p:cNvPr>
              <p:cNvSpPr>
                <a:spLocks/>
              </p:cNvSpPr>
              <p:nvPr/>
            </p:nvSpPr>
            <p:spPr bwMode="auto">
              <a:xfrm>
                <a:off x="2781300" y="609601"/>
                <a:ext cx="55563" cy="22225"/>
              </a:xfrm>
              <a:custGeom>
                <a:avLst/>
                <a:gdLst/>
                <a:ahLst/>
                <a:cxnLst>
                  <a:cxn ang="0">
                    <a:pos x="0" y="7"/>
                  </a:cxn>
                  <a:cxn ang="0">
                    <a:pos x="1" y="14"/>
                  </a:cxn>
                  <a:cxn ang="0">
                    <a:pos x="1" y="14"/>
                  </a:cxn>
                  <a:cxn ang="0">
                    <a:pos x="35" y="6"/>
                  </a:cxn>
                  <a:cxn ang="0">
                    <a:pos x="34" y="0"/>
                  </a:cxn>
                  <a:cxn ang="0">
                    <a:pos x="34" y="0"/>
                  </a:cxn>
                  <a:cxn ang="0">
                    <a:pos x="0" y="7"/>
                  </a:cxn>
                  <a:cxn ang="0">
                    <a:pos x="0" y="7"/>
                  </a:cxn>
                </a:cxnLst>
                <a:rect l="0" t="0" r="r" b="b"/>
                <a:pathLst>
                  <a:path w="35" h="14">
                    <a:moveTo>
                      <a:pt x="0" y="7"/>
                    </a:moveTo>
                    <a:lnTo>
                      <a:pt x="1" y="14"/>
                    </a:lnTo>
                    <a:lnTo>
                      <a:pt x="1" y="14"/>
                    </a:lnTo>
                    <a:lnTo>
                      <a:pt x="35" y="6"/>
                    </a:lnTo>
                    <a:lnTo>
                      <a:pt x="34" y="0"/>
                    </a:lnTo>
                    <a:lnTo>
                      <a:pt x="34" y="0"/>
                    </a:lnTo>
                    <a:lnTo>
                      <a:pt x="0" y="7"/>
                    </a:lnTo>
                    <a:lnTo>
                      <a:pt x="0" y="7"/>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7" name="îṩḷíḑè">
                <a:extLst>
                  <a:ext uri="{FF2B5EF4-FFF2-40B4-BE49-F238E27FC236}">
                    <a16:creationId xmlns:a16="http://schemas.microsoft.com/office/drawing/2014/main" id="{A0F03529-9E25-43A3-A9BF-D5379A530AA0}"/>
                  </a:ext>
                </a:extLst>
              </p:cNvPr>
              <p:cNvSpPr>
                <a:spLocks/>
              </p:cNvSpPr>
              <p:nvPr/>
            </p:nvSpPr>
            <p:spPr bwMode="auto">
              <a:xfrm>
                <a:off x="2673350" y="635001"/>
                <a:ext cx="57150" cy="26988"/>
              </a:xfrm>
              <a:custGeom>
                <a:avLst/>
                <a:gdLst/>
                <a:ahLst/>
                <a:cxnLst>
                  <a:cxn ang="0">
                    <a:pos x="0" y="10"/>
                  </a:cxn>
                  <a:cxn ang="0">
                    <a:pos x="2" y="17"/>
                  </a:cxn>
                  <a:cxn ang="0">
                    <a:pos x="2" y="17"/>
                  </a:cxn>
                  <a:cxn ang="0">
                    <a:pos x="36" y="7"/>
                  </a:cxn>
                  <a:cxn ang="0">
                    <a:pos x="34" y="0"/>
                  </a:cxn>
                  <a:cxn ang="0">
                    <a:pos x="34" y="0"/>
                  </a:cxn>
                  <a:cxn ang="0">
                    <a:pos x="0" y="10"/>
                  </a:cxn>
                  <a:cxn ang="0">
                    <a:pos x="0" y="10"/>
                  </a:cxn>
                </a:cxnLst>
                <a:rect l="0" t="0" r="r" b="b"/>
                <a:pathLst>
                  <a:path w="36" h="17">
                    <a:moveTo>
                      <a:pt x="0" y="10"/>
                    </a:moveTo>
                    <a:lnTo>
                      <a:pt x="2" y="17"/>
                    </a:lnTo>
                    <a:lnTo>
                      <a:pt x="2" y="17"/>
                    </a:lnTo>
                    <a:lnTo>
                      <a:pt x="36" y="7"/>
                    </a:lnTo>
                    <a:lnTo>
                      <a:pt x="34" y="0"/>
                    </a:lnTo>
                    <a:lnTo>
                      <a:pt x="34" y="0"/>
                    </a:lnTo>
                    <a:lnTo>
                      <a:pt x="0" y="10"/>
                    </a:lnTo>
                    <a:lnTo>
                      <a:pt x="0" y="10"/>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grpSp>
      </p:grpSp>
      <p:pic>
        <p:nvPicPr>
          <p:cNvPr id="3"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43600" y="993509"/>
            <a:ext cx="9765963" cy="5556853"/>
          </a:xfrm>
          <a:prstGeom prst="rect">
            <a:avLst/>
          </a:prstGeom>
        </p:spPr>
      </p:pic>
    </p:spTree>
    <p:extLst>
      <p:ext uri="{BB962C8B-B14F-4D97-AF65-F5344CB8AC3E}">
        <p14:creationId xmlns:p14="http://schemas.microsoft.com/office/powerpoint/2010/main" val="12502907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2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F7292E-3B4E-4A16-92AB-998677945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6" name="图片 5">
            <a:extLst>
              <a:ext uri="{FF2B5EF4-FFF2-40B4-BE49-F238E27FC236}">
                <a16:creationId xmlns:a16="http://schemas.microsoft.com/office/drawing/2014/main" id="{7D474CAE-EB37-4ACB-8C8C-167AF6022F13}"/>
              </a:ext>
            </a:extLst>
          </p:cNvPr>
          <p:cNvPicPr>
            <a:picLocks noChangeAspect="1"/>
          </p:cNvPicPr>
          <p:nvPr/>
        </p:nvPicPr>
        <p:blipFill rotWithShape="1">
          <a:blip r:embed="rId4">
            <a:extLst>
              <a:ext uri="{28A0092B-C50C-407E-A947-70E740481C1C}">
                <a14:useLocalDpi xmlns:a14="http://schemas.microsoft.com/office/drawing/2010/main" val="0"/>
              </a:ext>
            </a:extLst>
          </a:blip>
          <a:srcRect l="8954"/>
          <a:stretch/>
        </p:blipFill>
        <p:spPr>
          <a:xfrm>
            <a:off x="-529987" y="0"/>
            <a:ext cx="8056880" cy="6858000"/>
          </a:xfrm>
          <a:prstGeom prst="rect">
            <a:avLst/>
          </a:prstGeom>
        </p:spPr>
      </p:pic>
      <p:pic>
        <p:nvPicPr>
          <p:cNvPr id="8" name="图片 7">
            <a:extLst>
              <a:ext uri="{FF2B5EF4-FFF2-40B4-BE49-F238E27FC236}">
                <a16:creationId xmlns:a16="http://schemas.microsoft.com/office/drawing/2014/main" id="{6F1669D7-24FE-4DB1-8B3F-7FA1682C4C0E}"/>
              </a:ext>
            </a:extLst>
          </p:cNvPr>
          <p:cNvPicPr>
            <a:picLocks noChangeAspect="1"/>
          </p:cNvPicPr>
          <p:nvPr/>
        </p:nvPicPr>
        <p:blipFill rotWithShape="1">
          <a:blip r:embed="rId5">
            <a:extLst>
              <a:ext uri="{28A0092B-C50C-407E-A947-70E740481C1C}">
                <a14:useLocalDpi xmlns:a14="http://schemas.microsoft.com/office/drawing/2010/main" val="0"/>
              </a:ext>
            </a:extLst>
          </a:blip>
          <a:srcRect l="73711" t="10754" r="3412" b="40997"/>
          <a:stretch/>
        </p:blipFill>
        <p:spPr>
          <a:xfrm>
            <a:off x="8716837" y="-1"/>
            <a:ext cx="3475164" cy="3007361"/>
          </a:xfrm>
          <a:prstGeom prst="rect">
            <a:avLst/>
          </a:prstGeom>
        </p:spPr>
      </p:pic>
      <p:pic>
        <p:nvPicPr>
          <p:cNvPr id="11" name="图片 10">
            <a:extLst>
              <a:ext uri="{FF2B5EF4-FFF2-40B4-BE49-F238E27FC236}">
                <a16:creationId xmlns:a16="http://schemas.microsoft.com/office/drawing/2014/main" id="{C76A51E1-C94B-4CC8-ACD9-164B78D865BD}"/>
              </a:ext>
            </a:extLst>
          </p:cNvPr>
          <p:cNvPicPr>
            <a:picLocks noChangeAspect="1"/>
          </p:cNvPicPr>
          <p:nvPr/>
        </p:nvPicPr>
        <p:blipFill rotWithShape="1">
          <a:blip r:embed="rId5">
            <a:extLst>
              <a:ext uri="{28A0092B-C50C-407E-A947-70E740481C1C}">
                <a14:useLocalDpi xmlns:a14="http://schemas.microsoft.com/office/drawing/2010/main" val="0"/>
              </a:ext>
            </a:extLst>
          </a:blip>
          <a:srcRect l="67018" t="64405" r="3085"/>
          <a:stretch/>
        </p:blipFill>
        <p:spPr>
          <a:xfrm>
            <a:off x="7401098" y="4221044"/>
            <a:ext cx="5398009" cy="2636956"/>
          </a:xfrm>
          <a:prstGeom prst="rect">
            <a:avLst/>
          </a:prstGeom>
        </p:spPr>
      </p:pic>
      <p:pic>
        <p:nvPicPr>
          <p:cNvPr id="13" name="图片 12">
            <a:extLst>
              <a:ext uri="{FF2B5EF4-FFF2-40B4-BE49-F238E27FC236}">
                <a16:creationId xmlns:a16="http://schemas.microsoft.com/office/drawing/2014/main" id="{A0232DE5-B913-4DE6-AC06-27B5E5A3E7EC}"/>
              </a:ext>
            </a:extLst>
          </p:cNvPr>
          <p:cNvPicPr>
            <a:picLocks noChangeAspect="1"/>
          </p:cNvPicPr>
          <p:nvPr/>
        </p:nvPicPr>
        <p:blipFill rotWithShape="1">
          <a:blip r:embed="rId5">
            <a:extLst>
              <a:ext uri="{28A0092B-C50C-407E-A947-70E740481C1C}">
                <a14:useLocalDpi xmlns:a14="http://schemas.microsoft.com/office/drawing/2010/main" val="0"/>
              </a:ext>
            </a:extLst>
          </a:blip>
          <a:srcRect t="5905" r="67081" b="7411"/>
          <a:stretch/>
        </p:blipFill>
        <p:spPr>
          <a:xfrm>
            <a:off x="-274696" y="364478"/>
            <a:ext cx="5672723" cy="6129043"/>
          </a:xfrm>
          <a:prstGeom prst="rect">
            <a:avLst/>
          </a:prstGeom>
        </p:spPr>
      </p:pic>
      <p:pic>
        <p:nvPicPr>
          <p:cNvPr id="10" name="图片 18">
            <a:extLst>
              <a:ext uri="{FF2B5EF4-FFF2-40B4-BE49-F238E27FC236}">
                <a16:creationId xmlns:a16="http://schemas.microsoft.com/office/drawing/2014/main" id="{AE8937D6-690E-46F7-A942-7ECAD7FA9E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8250" r="83036" b="16883"/>
          <a:stretch/>
        </p:blipFill>
        <p:spPr>
          <a:xfrm>
            <a:off x="1852488" y="3528755"/>
            <a:ext cx="1010363" cy="1901765"/>
          </a:xfrm>
          <a:prstGeom prst="rect">
            <a:avLst/>
          </a:prstGeom>
        </p:spPr>
      </p:pic>
      <p:pic>
        <p:nvPicPr>
          <p:cNvPr id="12" name="图片 14">
            <a:extLst>
              <a:ext uri="{FF2B5EF4-FFF2-40B4-BE49-F238E27FC236}">
                <a16:creationId xmlns:a16="http://schemas.microsoft.com/office/drawing/2014/main" id="{3AA50E4C-F1B2-460E-A829-EA8D042DCB5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6094" r="75078" b="51111"/>
          <a:stretch/>
        </p:blipFill>
        <p:spPr>
          <a:xfrm rot="21135760" flipH="1">
            <a:off x="10454419" y="5147260"/>
            <a:ext cx="1423672" cy="1736275"/>
          </a:xfrm>
          <a:prstGeom prst="rect">
            <a:avLst/>
          </a:prstGeom>
        </p:spPr>
      </p:pic>
      <p:sp>
        <p:nvSpPr>
          <p:cNvPr id="19" name="標題 4"/>
          <p:cNvSpPr txBox="1">
            <a:spLocks/>
          </p:cNvSpPr>
          <p:nvPr/>
        </p:nvSpPr>
        <p:spPr>
          <a:xfrm>
            <a:off x="2357669" y="2197006"/>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Yuanti TC" charset="-120"/>
                <a:ea typeface="Yuanti TC" charset="-120"/>
                <a:cs typeface="Yuanti TC" charset="-120"/>
              </a:defRPr>
            </a:lvl1pPr>
          </a:lstStyle>
          <a:p>
            <a:pPr algn="ctr"/>
            <a:r>
              <a:rPr lang="en-US" altLang="zh-TW" sz="8000" dirty="0"/>
              <a:t>Thank</a:t>
            </a:r>
            <a:r>
              <a:rPr lang="zh-TW" altLang="en-US" sz="8000" dirty="0"/>
              <a:t> </a:t>
            </a:r>
            <a:r>
              <a:rPr lang="en-US" altLang="zh-TW" sz="8000" dirty="0"/>
              <a:t>you!</a:t>
            </a:r>
            <a:endParaRPr kumimoji="1" lang="zh-TW" altLang="en-US" sz="8000" dirty="0"/>
          </a:p>
        </p:txBody>
      </p:sp>
      <p:sp>
        <p:nvSpPr>
          <p:cNvPr id="20" name="副標題 7"/>
          <p:cNvSpPr txBox="1">
            <a:spLocks/>
          </p:cNvSpPr>
          <p:nvPr/>
        </p:nvSpPr>
        <p:spPr>
          <a:xfrm>
            <a:off x="3351554" y="3701520"/>
            <a:ext cx="914400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bg1"/>
                </a:solidFill>
                <a:latin typeface="Yuanti TC" charset="-120"/>
                <a:ea typeface="Yuanti TC" charset="-120"/>
                <a:cs typeface="Yuanti TC" charset="-12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bg1"/>
                </a:solidFill>
                <a:latin typeface="Yuanti TC" charset="-120"/>
                <a:ea typeface="Yuanti TC" charset="-120"/>
                <a:cs typeface="Yuanti TC" charset="-12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bg1"/>
                </a:solidFill>
                <a:latin typeface="Yuanti TC" charset="-120"/>
                <a:ea typeface="Yuanti TC" charset="-120"/>
                <a:cs typeface="Yuanti TC" charset="-120"/>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Yuanti TC" charset="-120"/>
                <a:ea typeface="Yuanti TC" charset="-120"/>
                <a:cs typeface="Yuanti TC" charset="-120"/>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bg1"/>
                </a:solidFill>
                <a:latin typeface="Yuanti TC" charset="-120"/>
                <a:ea typeface="Yuanti TC" charset="-120"/>
                <a:cs typeface="Yuanti TC"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TW" altLang="en-US" sz="2000" dirty="0"/>
              <a:t>吃吃歷險記</a:t>
            </a:r>
          </a:p>
          <a:p>
            <a:pPr marL="0" indent="0" algn="ctr">
              <a:buNone/>
            </a:pPr>
            <a:r>
              <a:rPr kumimoji="1" lang="zh-TW" altLang="en-US" sz="2000" b="0" dirty="0"/>
              <a:t>第</a:t>
            </a:r>
            <a:r>
              <a:rPr kumimoji="1" lang="en-US" altLang="zh-TW" sz="2000" b="0" dirty="0"/>
              <a:t>12</a:t>
            </a:r>
            <a:r>
              <a:rPr kumimoji="1" lang="zh-TW" altLang="en-US" sz="2000" b="0" dirty="0"/>
              <a:t>組</a:t>
            </a:r>
            <a:endParaRPr kumimoji="1" lang="en-US" altLang="zh-TW" sz="2000" b="0" dirty="0"/>
          </a:p>
          <a:p>
            <a:pPr marL="0" indent="0" algn="ctr">
              <a:buNone/>
            </a:pPr>
            <a:r>
              <a:rPr lang="zh-TW" altLang="zh-TW" sz="2000" b="0" dirty="0"/>
              <a:t>吳尉誠 劉冠毅 蔡欣倢 涂珮榕</a:t>
            </a:r>
          </a:p>
          <a:p>
            <a:pPr algn="ctr"/>
            <a:endParaRPr kumimoji="1" lang="zh-TW" altLang="en-US" sz="2000" b="0" dirty="0"/>
          </a:p>
        </p:txBody>
      </p:sp>
      <p:pic>
        <p:nvPicPr>
          <p:cNvPr id="21" name="圖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303954">
            <a:off x="6015924" y="-337428"/>
            <a:ext cx="3629044" cy="2043539"/>
          </a:xfrm>
          <a:prstGeom prst="rect">
            <a:avLst/>
          </a:prstGeom>
        </p:spPr>
      </p:pic>
    </p:spTree>
    <p:extLst>
      <p:ext uri="{BB962C8B-B14F-4D97-AF65-F5344CB8AC3E}">
        <p14:creationId xmlns:p14="http://schemas.microsoft.com/office/powerpoint/2010/main" val="785992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1517073" y="886030"/>
            <a:ext cx="10319998" cy="5455649"/>
            <a:chOff x="1683545" y="1149266"/>
            <a:chExt cx="10319998" cy="5455649"/>
          </a:xfrm>
        </p:grpSpPr>
        <p:pic>
          <p:nvPicPr>
            <p:cNvPr id="4" name="圖片 3"/>
            <p:cNvPicPr>
              <a:picLocks noChangeAspect="1"/>
            </p:cNvPicPr>
            <p:nvPr/>
          </p:nvPicPr>
          <p:blipFill rotWithShape="1">
            <a:blip r:embed="rId2"/>
            <a:srcRect t="1027"/>
            <a:stretch/>
          </p:blipFill>
          <p:spPr>
            <a:xfrm>
              <a:off x="1683545" y="1690688"/>
              <a:ext cx="8824910" cy="4914227"/>
            </a:xfrm>
            <a:prstGeom prst="rect">
              <a:avLst/>
            </a:prstGeom>
          </p:spPr>
        </p:pic>
        <p:grpSp>
          <p:nvGrpSpPr>
            <p:cNvPr id="11" name="群組 10"/>
            <p:cNvGrpSpPr/>
            <p:nvPr/>
          </p:nvGrpSpPr>
          <p:grpSpPr>
            <a:xfrm>
              <a:off x="9352917" y="3534867"/>
              <a:ext cx="2650626" cy="369332"/>
              <a:chOff x="9352917" y="3534867"/>
              <a:chExt cx="2650626" cy="369332"/>
            </a:xfrm>
          </p:grpSpPr>
          <p:cxnSp>
            <p:nvCxnSpPr>
              <p:cNvPr id="23" name="直線接點 22"/>
              <p:cNvCxnSpPr/>
              <p:nvPr/>
            </p:nvCxnSpPr>
            <p:spPr>
              <a:xfrm>
                <a:off x="9352917" y="3759898"/>
                <a:ext cx="90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10095543" y="3534867"/>
                <a:ext cx="1908000"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輸入玩家名稱</a:t>
                </a:r>
              </a:p>
            </p:txBody>
          </p:sp>
        </p:grpSp>
        <p:grpSp>
          <p:nvGrpSpPr>
            <p:cNvPr id="10" name="群組 9"/>
            <p:cNvGrpSpPr/>
            <p:nvPr/>
          </p:nvGrpSpPr>
          <p:grpSpPr>
            <a:xfrm>
              <a:off x="9715772" y="1149266"/>
              <a:ext cx="2287771" cy="1093457"/>
              <a:chOff x="9715772" y="1149266"/>
              <a:chExt cx="2287771" cy="1093457"/>
            </a:xfrm>
          </p:grpSpPr>
          <p:cxnSp>
            <p:nvCxnSpPr>
              <p:cNvPr id="27" name="直線接點 26"/>
              <p:cNvCxnSpPr/>
              <p:nvPr/>
            </p:nvCxnSpPr>
            <p:spPr>
              <a:xfrm>
                <a:off x="9715772" y="1506810"/>
                <a:ext cx="46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731487" y="1522723"/>
                <a:ext cx="0" cy="720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0095543" y="1149266"/>
                <a:ext cx="1908000" cy="646331"/>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點擊進入遊戲</a:t>
                </a:r>
                <a:endParaRPr lang="en-US" altLang="zh-TW" dirty="0">
                  <a:solidFill>
                    <a:srgbClr val="FF0000"/>
                  </a:solidFill>
                </a:endParaRPr>
              </a:p>
              <a:p>
                <a:pPr algn="ctr"/>
                <a:r>
                  <a:rPr lang="zh-TW" altLang="en-US" dirty="0">
                    <a:solidFill>
                      <a:srgbClr val="FF0000"/>
                    </a:solidFill>
                  </a:rPr>
                  <a:t>操作說明介面</a:t>
                </a:r>
              </a:p>
            </p:txBody>
          </p:sp>
        </p:grpSp>
        <p:grpSp>
          <p:nvGrpSpPr>
            <p:cNvPr id="12" name="群組 11"/>
            <p:cNvGrpSpPr/>
            <p:nvPr/>
          </p:nvGrpSpPr>
          <p:grpSpPr>
            <a:xfrm>
              <a:off x="9352917" y="4352076"/>
              <a:ext cx="2642512" cy="1477328"/>
              <a:chOff x="9352917" y="4352076"/>
              <a:chExt cx="2642512" cy="1477328"/>
            </a:xfrm>
          </p:grpSpPr>
          <p:cxnSp>
            <p:nvCxnSpPr>
              <p:cNvPr id="24" name="直線接點 23"/>
              <p:cNvCxnSpPr/>
              <p:nvPr/>
            </p:nvCxnSpPr>
            <p:spPr>
              <a:xfrm>
                <a:off x="9352917" y="4556387"/>
                <a:ext cx="90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10087429" y="4352076"/>
                <a:ext cx="1908000" cy="1477328"/>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選擇遊戲難易度</a:t>
                </a:r>
                <a:endParaRPr lang="en-US" altLang="zh-TW" dirty="0">
                  <a:solidFill>
                    <a:srgbClr val="FF0000"/>
                  </a:solidFill>
                </a:endParaRPr>
              </a:p>
              <a:p>
                <a:pPr algn="ctr"/>
                <a:endParaRPr lang="en-US" altLang="zh-TW" dirty="0">
                  <a:solidFill>
                    <a:srgbClr val="FF0000"/>
                  </a:solidFill>
                </a:endParaRPr>
              </a:p>
              <a:p>
                <a:pPr algn="ctr"/>
                <a:endParaRPr lang="en-US" altLang="zh-TW" dirty="0">
                  <a:solidFill>
                    <a:srgbClr val="FF0000"/>
                  </a:solidFill>
                </a:endParaRPr>
              </a:p>
              <a:p>
                <a:pPr algn="ctr"/>
                <a:endParaRPr lang="en-US" altLang="zh-TW" dirty="0">
                  <a:solidFill>
                    <a:srgbClr val="FF0000"/>
                  </a:solidFill>
                </a:endParaRPr>
              </a:p>
              <a:p>
                <a:pPr algn="ctr"/>
                <a:endParaRPr lang="en-US" altLang="zh-TW" dirty="0">
                  <a:solidFill>
                    <a:srgbClr val="FF0000"/>
                  </a:solidFill>
                </a:endParaRPr>
              </a:p>
            </p:txBody>
          </p:sp>
          <p:pic>
            <p:nvPicPr>
              <p:cNvPr id="30" name="圖片 29"/>
              <p:cNvPicPr>
                <a:picLocks noChangeAspect="1"/>
              </p:cNvPicPr>
              <p:nvPr/>
            </p:nvPicPr>
            <p:blipFill>
              <a:blip r:embed="rId3"/>
              <a:stretch>
                <a:fillRect/>
              </a:stretch>
            </p:blipFill>
            <p:spPr>
              <a:xfrm>
                <a:off x="10118742" y="4700687"/>
                <a:ext cx="1848329" cy="1118180"/>
              </a:xfrm>
              <a:prstGeom prst="rect">
                <a:avLst/>
              </a:prstGeom>
            </p:spPr>
          </p:pic>
        </p:grpSp>
        <p:grpSp>
          <p:nvGrpSpPr>
            <p:cNvPr id="36" name="群組 35"/>
            <p:cNvGrpSpPr/>
            <p:nvPr/>
          </p:nvGrpSpPr>
          <p:grpSpPr>
            <a:xfrm>
              <a:off x="7808457" y="5864941"/>
              <a:ext cx="4186972" cy="603329"/>
              <a:chOff x="7808457" y="5864941"/>
              <a:chExt cx="4186972" cy="603329"/>
            </a:xfrm>
          </p:grpSpPr>
          <p:grpSp>
            <p:nvGrpSpPr>
              <p:cNvPr id="14" name="群組 13"/>
              <p:cNvGrpSpPr/>
              <p:nvPr/>
            </p:nvGrpSpPr>
            <p:grpSpPr>
              <a:xfrm>
                <a:off x="7808457" y="6098938"/>
                <a:ext cx="4186972" cy="369332"/>
                <a:chOff x="7808457" y="6098938"/>
                <a:chExt cx="4186972" cy="369332"/>
              </a:xfrm>
            </p:grpSpPr>
            <p:cxnSp>
              <p:nvCxnSpPr>
                <p:cNvPr id="31" name="直線接點 30"/>
                <p:cNvCxnSpPr/>
                <p:nvPr/>
              </p:nvCxnSpPr>
              <p:spPr>
                <a:xfrm>
                  <a:off x="7808457" y="6320193"/>
                  <a:ext cx="252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0087429" y="6098938"/>
                  <a:ext cx="1908000"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開始遊戲</a:t>
                  </a:r>
                </a:p>
              </p:txBody>
            </p:sp>
          </p:grpSp>
          <p:cxnSp>
            <p:nvCxnSpPr>
              <p:cNvPr id="32" name="直線接點 31"/>
              <p:cNvCxnSpPr/>
              <p:nvPr/>
            </p:nvCxnSpPr>
            <p:spPr>
              <a:xfrm>
                <a:off x="7808457" y="5864941"/>
                <a:ext cx="0" cy="46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5" name="標題 1"/>
          <p:cNvSpPr>
            <a:spLocks noGrp="1"/>
          </p:cNvSpPr>
          <p:nvPr>
            <p:ph type="title"/>
          </p:nvPr>
        </p:nvSpPr>
        <p:spPr/>
        <p:txBody>
          <a:bodyPr/>
          <a:lstStyle/>
          <a:p>
            <a:r>
              <a:rPr lang="en-US" altLang="zh-TW" dirty="0"/>
              <a:t>LOGIN</a:t>
            </a:r>
            <a:r>
              <a:rPr lang="zh-TW" altLang="en-US" dirty="0"/>
              <a:t> </a:t>
            </a:r>
          </a:p>
        </p:txBody>
      </p:sp>
    </p:spTree>
    <p:extLst>
      <p:ext uri="{BB962C8B-B14F-4D97-AF65-F5344CB8AC3E}">
        <p14:creationId xmlns:p14="http://schemas.microsoft.com/office/powerpoint/2010/main" val="19155101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2">
            <a:extLst>
              <a:ext uri="{FF2B5EF4-FFF2-40B4-BE49-F238E27FC236}">
                <a16:creationId xmlns:a16="http://schemas.microsoft.com/office/drawing/2014/main" id="{1D3F2C58-9703-4FBD-8B21-12CB8932A556}"/>
              </a:ext>
            </a:extLst>
          </p:cNvPr>
          <p:cNvPicPr>
            <a:picLocks noChangeAspect="1"/>
          </p:cNvPicPr>
          <p:nvPr/>
        </p:nvPicPr>
        <p:blipFill rotWithShape="1">
          <a:blip r:embed="rId2">
            <a:extLst>
              <a:ext uri="{28A0092B-C50C-407E-A947-70E740481C1C}">
                <a14:useLocalDpi xmlns:a14="http://schemas.microsoft.com/office/drawing/2010/main" val="0"/>
              </a:ext>
            </a:extLst>
          </a:blip>
          <a:srcRect l="69797" t="66237" b="12544"/>
          <a:stretch/>
        </p:blipFill>
        <p:spPr>
          <a:xfrm flipH="1">
            <a:off x="0" y="2442812"/>
            <a:ext cx="6096000" cy="4415188"/>
          </a:xfrm>
          <a:prstGeom prst="rect">
            <a:avLst/>
          </a:prstGeom>
        </p:spPr>
      </p:pic>
      <p:sp>
        <p:nvSpPr>
          <p:cNvPr id="2" name="標題 1"/>
          <p:cNvSpPr>
            <a:spLocks noGrp="1"/>
          </p:cNvSpPr>
          <p:nvPr>
            <p:ph type="title"/>
          </p:nvPr>
        </p:nvSpPr>
        <p:spPr/>
        <p:txBody>
          <a:bodyPr/>
          <a:lstStyle/>
          <a:p>
            <a:r>
              <a:rPr lang="en-US" altLang="zh-TW" dirty="0"/>
              <a:t>LOGIN</a:t>
            </a:r>
            <a:r>
              <a:rPr lang="zh-TW" altLang="en-US" dirty="0"/>
              <a:t> </a:t>
            </a:r>
            <a:r>
              <a:rPr lang="en-US" altLang="zh-TW" dirty="0"/>
              <a:t>–</a:t>
            </a:r>
            <a:r>
              <a:rPr lang="zh-TW" altLang="en-US" dirty="0"/>
              <a:t> 遊戲操作說明</a:t>
            </a:r>
          </a:p>
        </p:txBody>
      </p:sp>
      <p:grpSp>
        <p:nvGrpSpPr>
          <p:cNvPr id="8" name="群組 7"/>
          <p:cNvGrpSpPr/>
          <p:nvPr/>
        </p:nvGrpSpPr>
        <p:grpSpPr>
          <a:xfrm>
            <a:off x="1683545" y="1308920"/>
            <a:ext cx="10319998" cy="5295995"/>
            <a:chOff x="1683545" y="1308920"/>
            <a:chExt cx="10319998" cy="5295995"/>
          </a:xfrm>
        </p:grpSpPr>
        <p:grpSp>
          <p:nvGrpSpPr>
            <p:cNvPr id="10" name="群組 9"/>
            <p:cNvGrpSpPr/>
            <p:nvPr/>
          </p:nvGrpSpPr>
          <p:grpSpPr>
            <a:xfrm>
              <a:off x="1683545" y="1690688"/>
              <a:ext cx="8839312" cy="4914227"/>
              <a:chOff x="1683545" y="1690688"/>
              <a:chExt cx="8839312" cy="4914227"/>
            </a:xfrm>
          </p:grpSpPr>
          <p:pic>
            <p:nvPicPr>
              <p:cNvPr id="9" name="圖片 8"/>
              <p:cNvPicPr>
                <a:picLocks noChangeAspect="1"/>
              </p:cNvPicPr>
              <p:nvPr/>
            </p:nvPicPr>
            <p:blipFill rotWithShape="1">
              <a:blip r:embed="rId3"/>
              <a:srcRect l="-2" t="1027" r="-162"/>
              <a:stretch/>
            </p:blipFill>
            <p:spPr>
              <a:xfrm>
                <a:off x="1683545" y="1690688"/>
                <a:ext cx="8839312" cy="4914227"/>
              </a:xfrm>
              <a:prstGeom prst="rect">
                <a:avLst/>
              </a:prstGeom>
            </p:spPr>
          </p:pic>
          <p:pic>
            <p:nvPicPr>
              <p:cNvPr id="7" name="圖片 6"/>
              <p:cNvPicPr>
                <a:picLocks noChangeAspect="1"/>
              </p:cNvPicPr>
              <p:nvPr/>
            </p:nvPicPr>
            <p:blipFill rotWithShape="1">
              <a:blip r:embed="rId4"/>
              <a:srcRect l="43743" t="10281" r="5429" b="9921"/>
              <a:stretch/>
            </p:blipFill>
            <p:spPr>
              <a:xfrm>
                <a:off x="5544457" y="2133599"/>
                <a:ext cx="4484914" cy="3976915"/>
              </a:xfrm>
              <a:prstGeom prst="rect">
                <a:avLst/>
              </a:prstGeom>
            </p:spPr>
          </p:pic>
        </p:grpSp>
        <p:grpSp>
          <p:nvGrpSpPr>
            <p:cNvPr id="3" name="群組 2"/>
            <p:cNvGrpSpPr/>
            <p:nvPr/>
          </p:nvGrpSpPr>
          <p:grpSpPr>
            <a:xfrm>
              <a:off x="9715772" y="1308920"/>
              <a:ext cx="2287771" cy="933803"/>
              <a:chOff x="9715772" y="1308920"/>
              <a:chExt cx="2287771" cy="933803"/>
            </a:xfrm>
          </p:grpSpPr>
          <p:cxnSp>
            <p:nvCxnSpPr>
              <p:cNvPr id="4" name="直線接點 3"/>
              <p:cNvCxnSpPr/>
              <p:nvPr/>
            </p:nvCxnSpPr>
            <p:spPr>
              <a:xfrm>
                <a:off x="9715772" y="1506810"/>
                <a:ext cx="46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接點 4"/>
              <p:cNvCxnSpPr/>
              <p:nvPr/>
            </p:nvCxnSpPr>
            <p:spPr>
              <a:xfrm>
                <a:off x="9731487" y="1522723"/>
                <a:ext cx="0" cy="720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10095543" y="1308920"/>
                <a:ext cx="1908000"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返回登入頁面</a:t>
                </a:r>
              </a:p>
            </p:txBody>
          </p:sp>
        </p:grpSp>
      </p:grpSp>
    </p:spTree>
    <p:extLst>
      <p:ext uri="{BB962C8B-B14F-4D97-AF65-F5344CB8AC3E}">
        <p14:creationId xmlns:p14="http://schemas.microsoft.com/office/powerpoint/2010/main" val="19898831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LOGIN</a:t>
            </a:r>
            <a:r>
              <a:rPr lang="zh-TW" altLang="en-US" dirty="0"/>
              <a:t> </a:t>
            </a:r>
            <a:r>
              <a:rPr lang="en-US" altLang="zh-TW" dirty="0"/>
              <a:t>–</a:t>
            </a:r>
            <a:r>
              <a:rPr lang="zh-TW" altLang="en-US" dirty="0"/>
              <a:t> 角色選擇 </a:t>
            </a:r>
            <a:r>
              <a:rPr lang="en-US" altLang="zh-TW" dirty="0"/>
              <a:t>(INPUT)</a:t>
            </a:r>
            <a:endParaRPr lang="zh-TW" altLang="en-US" dirty="0"/>
          </a:p>
        </p:txBody>
      </p:sp>
      <p:pic>
        <p:nvPicPr>
          <p:cNvPr id="20" name="圖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81359">
            <a:off x="8682777" y="3892887"/>
            <a:ext cx="5342045" cy="3008142"/>
          </a:xfrm>
          <a:prstGeom prst="rect">
            <a:avLst/>
          </a:prstGeom>
        </p:spPr>
      </p:pic>
      <p:grpSp>
        <p:nvGrpSpPr>
          <p:cNvPr id="3" name="群組 2"/>
          <p:cNvGrpSpPr/>
          <p:nvPr/>
        </p:nvGrpSpPr>
        <p:grpSpPr>
          <a:xfrm>
            <a:off x="287160" y="1690688"/>
            <a:ext cx="10221295" cy="5048992"/>
            <a:chOff x="287160" y="1690688"/>
            <a:chExt cx="10221295" cy="5048992"/>
          </a:xfrm>
        </p:grpSpPr>
        <p:grpSp>
          <p:nvGrpSpPr>
            <p:cNvPr id="16" name="群組 15"/>
            <p:cNvGrpSpPr/>
            <p:nvPr/>
          </p:nvGrpSpPr>
          <p:grpSpPr>
            <a:xfrm>
              <a:off x="1683545" y="1690688"/>
              <a:ext cx="8824910" cy="4914227"/>
              <a:chOff x="1683545" y="1690688"/>
              <a:chExt cx="8824910" cy="4914227"/>
            </a:xfrm>
          </p:grpSpPr>
          <p:pic>
            <p:nvPicPr>
              <p:cNvPr id="5" name="圖片 4"/>
              <p:cNvPicPr>
                <a:picLocks noChangeAspect="1"/>
              </p:cNvPicPr>
              <p:nvPr/>
            </p:nvPicPr>
            <p:blipFill rotWithShape="1">
              <a:blip r:embed="rId3"/>
              <a:srcRect t="1027"/>
              <a:stretch/>
            </p:blipFill>
            <p:spPr>
              <a:xfrm>
                <a:off x="1683545" y="1690688"/>
                <a:ext cx="8824910" cy="4914227"/>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545" y="1690688"/>
                <a:ext cx="3873332" cy="4914227"/>
              </a:xfrm>
              <a:prstGeom prst="rect">
                <a:avLst/>
              </a:prstGeom>
            </p:spPr>
          </p:pic>
        </p:grpSp>
        <p:grpSp>
          <p:nvGrpSpPr>
            <p:cNvPr id="6" name="群組 5"/>
            <p:cNvGrpSpPr/>
            <p:nvPr/>
          </p:nvGrpSpPr>
          <p:grpSpPr>
            <a:xfrm>
              <a:off x="287160" y="4845413"/>
              <a:ext cx="2063316" cy="869086"/>
              <a:chOff x="333830" y="4706891"/>
              <a:chExt cx="2063316" cy="869086"/>
            </a:xfrm>
          </p:grpSpPr>
          <p:sp>
            <p:nvSpPr>
              <p:cNvPr id="7" name="文字方塊 6"/>
              <p:cNvSpPr txBox="1"/>
              <p:nvPr/>
            </p:nvSpPr>
            <p:spPr>
              <a:xfrm>
                <a:off x="333830" y="4706891"/>
                <a:ext cx="1451316" cy="646331"/>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角色切換 </a:t>
                </a:r>
                <a:r>
                  <a:rPr lang="en-US" altLang="zh-TW" dirty="0">
                    <a:solidFill>
                      <a:srgbClr val="FF0000"/>
                    </a:solidFill>
                  </a:rPr>
                  <a:t>-</a:t>
                </a:r>
              </a:p>
              <a:p>
                <a:pPr algn="ctr"/>
                <a:r>
                  <a:rPr lang="zh-TW" altLang="en-US" dirty="0">
                    <a:solidFill>
                      <a:srgbClr val="FF0000"/>
                    </a:solidFill>
                  </a:rPr>
                  <a:t>上一個</a:t>
                </a:r>
              </a:p>
            </p:txBody>
          </p:sp>
          <p:cxnSp>
            <p:nvCxnSpPr>
              <p:cNvPr id="8" name="直線接點 7"/>
              <p:cNvCxnSpPr/>
              <p:nvPr/>
            </p:nvCxnSpPr>
            <p:spPr>
              <a:xfrm>
                <a:off x="1785146" y="5107977"/>
                <a:ext cx="61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2380346" y="5107977"/>
                <a:ext cx="0" cy="46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群組 9"/>
            <p:cNvGrpSpPr/>
            <p:nvPr/>
          </p:nvGrpSpPr>
          <p:grpSpPr>
            <a:xfrm>
              <a:off x="287160" y="5660295"/>
              <a:ext cx="4805715" cy="1079385"/>
              <a:chOff x="333830" y="5677674"/>
              <a:chExt cx="4805715" cy="1079385"/>
            </a:xfrm>
          </p:grpSpPr>
          <p:cxnSp>
            <p:nvCxnSpPr>
              <p:cNvPr id="11" name="直線接點 10"/>
              <p:cNvCxnSpPr/>
              <p:nvPr/>
            </p:nvCxnSpPr>
            <p:spPr>
              <a:xfrm>
                <a:off x="5139545" y="6505059"/>
                <a:ext cx="0" cy="25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071545" y="6740835"/>
                <a:ext cx="406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1086059" y="6287349"/>
                <a:ext cx="0" cy="46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333830" y="5677674"/>
                <a:ext cx="1451316" cy="646331"/>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角色切換 </a:t>
                </a:r>
                <a:r>
                  <a:rPr lang="en-US" altLang="zh-TW" dirty="0">
                    <a:solidFill>
                      <a:srgbClr val="FF0000"/>
                    </a:solidFill>
                  </a:rPr>
                  <a:t>-</a:t>
                </a:r>
              </a:p>
              <a:p>
                <a:pPr algn="ctr"/>
                <a:r>
                  <a:rPr lang="zh-TW" altLang="en-US" dirty="0">
                    <a:solidFill>
                      <a:srgbClr val="FF0000"/>
                    </a:solidFill>
                  </a:rPr>
                  <a:t>下一個</a:t>
                </a:r>
              </a:p>
            </p:txBody>
          </p:sp>
        </p:grpSp>
      </p:grpSp>
    </p:spTree>
    <p:extLst>
      <p:ext uri="{BB962C8B-B14F-4D97-AF65-F5344CB8AC3E}">
        <p14:creationId xmlns:p14="http://schemas.microsoft.com/office/powerpoint/2010/main" val="27701346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4">
            <a:extLst>
              <a:ext uri="{FF2B5EF4-FFF2-40B4-BE49-F238E27FC236}">
                <a16:creationId xmlns:a16="http://schemas.microsoft.com/office/drawing/2014/main" id="{E66952C5-EFCF-4109-AA2D-9789B5E5F4DF}"/>
              </a:ext>
            </a:extLst>
          </p:cNvPr>
          <p:cNvPicPr>
            <a:picLocks noChangeAspect="1"/>
          </p:cNvPicPr>
          <p:nvPr/>
        </p:nvPicPr>
        <p:blipFill rotWithShape="1">
          <a:blip r:embed="rId2">
            <a:extLst>
              <a:ext uri="{28A0092B-C50C-407E-A947-70E740481C1C}">
                <a14:useLocalDpi xmlns:a14="http://schemas.microsoft.com/office/drawing/2010/main" val="0"/>
              </a:ext>
            </a:extLst>
          </a:blip>
          <a:srcRect t="5905" r="67081" b="7411"/>
          <a:stretch/>
        </p:blipFill>
        <p:spPr>
          <a:xfrm>
            <a:off x="-2523271" y="1061893"/>
            <a:ext cx="5026633" cy="5430982"/>
          </a:xfrm>
          <a:prstGeom prst="rect">
            <a:avLst/>
          </a:prstGeom>
        </p:spPr>
      </p:pic>
      <p:sp>
        <p:nvSpPr>
          <p:cNvPr id="2" name="標題 1">
            <a:extLst>
              <a:ext uri="{FF2B5EF4-FFF2-40B4-BE49-F238E27FC236}">
                <a16:creationId xmlns:a16="http://schemas.microsoft.com/office/drawing/2014/main" id="{55B08094-6EB4-4A77-B9A8-41A4EC50E85A}"/>
              </a:ext>
            </a:extLst>
          </p:cNvPr>
          <p:cNvSpPr>
            <a:spLocks noGrp="1"/>
          </p:cNvSpPr>
          <p:nvPr>
            <p:ph type="title"/>
          </p:nvPr>
        </p:nvSpPr>
        <p:spPr>
          <a:xfrm>
            <a:off x="838200" y="119465"/>
            <a:ext cx="10515600" cy="1325563"/>
          </a:xfrm>
        </p:spPr>
        <p:txBody>
          <a:bodyPr/>
          <a:lstStyle/>
          <a:p>
            <a:r>
              <a:rPr lang="zh-TW" altLang="en-US" dirty="0"/>
              <a:t>遊玩畫面</a:t>
            </a:r>
          </a:p>
        </p:txBody>
      </p:sp>
      <p:pic>
        <p:nvPicPr>
          <p:cNvPr id="4" name="圖片 3">
            <a:extLst>
              <a:ext uri="{FF2B5EF4-FFF2-40B4-BE49-F238E27FC236}">
                <a16:creationId xmlns:a16="http://schemas.microsoft.com/office/drawing/2014/main" id="{4F938C46-33DB-409E-8CD0-43E7685AB3B2}"/>
              </a:ext>
            </a:extLst>
          </p:cNvPr>
          <p:cNvPicPr>
            <a:picLocks noChangeAspect="1"/>
          </p:cNvPicPr>
          <p:nvPr/>
        </p:nvPicPr>
        <p:blipFill>
          <a:blip r:embed="rId3"/>
          <a:stretch>
            <a:fillRect/>
          </a:stretch>
        </p:blipFill>
        <p:spPr>
          <a:xfrm>
            <a:off x="1494430" y="1328195"/>
            <a:ext cx="9203140" cy="5164680"/>
          </a:xfrm>
          <a:prstGeom prst="rect">
            <a:avLst/>
          </a:prstGeom>
        </p:spPr>
      </p:pic>
      <p:cxnSp>
        <p:nvCxnSpPr>
          <p:cNvPr id="5" name="直線接點 4">
            <a:extLst>
              <a:ext uri="{FF2B5EF4-FFF2-40B4-BE49-F238E27FC236}">
                <a16:creationId xmlns:a16="http://schemas.microsoft.com/office/drawing/2014/main" id="{E7C4DB1F-6745-4CC5-B8A5-2344E32F56F3}"/>
              </a:ext>
            </a:extLst>
          </p:cNvPr>
          <p:cNvCxnSpPr>
            <a:cxnSpLocks/>
          </p:cNvCxnSpPr>
          <p:nvPr/>
        </p:nvCxnSpPr>
        <p:spPr>
          <a:xfrm>
            <a:off x="4421875" y="5238108"/>
            <a:ext cx="12267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C839CBD-5A8F-4CB7-9A53-44CCD053037E}"/>
              </a:ext>
            </a:extLst>
          </p:cNvPr>
          <p:cNvSpPr txBox="1"/>
          <p:nvPr/>
        </p:nvSpPr>
        <p:spPr>
          <a:xfrm>
            <a:off x="2970559" y="5053442"/>
            <a:ext cx="1451316"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玩家角色</a:t>
            </a:r>
          </a:p>
        </p:txBody>
      </p:sp>
      <p:cxnSp>
        <p:nvCxnSpPr>
          <p:cNvPr id="8" name="直線接點 7">
            <a:extLst>
              <a:ext uri="{FF2B5EF4-FFF2-40B4-BE49-F238E27FC236}">
                <a16:creationId xmlns:a16="http://schemas.microsoft.com/office/drawing/2014/main" id="{363B1F74-993A-4403-A487-A33B43B7F212}"/>
              </a:ext>
            </a:extLst>
          </p:cNvPr>
          <p:cNvCxnSpPr>
            <a:cxnSpLocks/>
          </p:cNvCxnSpPr>
          <p:nvPr/>
        </p:nvCxnSpPr>
        <p:spPr>
          <a:xfrm>
            <a:off x="2970559" y="3902902"/>
            <a:ext cx="12267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6F278A96-1DB5-47FB-BBD0-442E4FB9F475}"/>
              </a:ext>
            </a:extLst>
          </p:cNvPr>
          <p:cNvSpPr txBox="1"/>
          <p:nvPr/>
        </p:nvSpPr>
        <p:spPr>
          <a:xfrm>
            <a:off x="1519243" y="3725869"/>
            <a:ext cx="1451316"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障礙物</a:t>
            </a:r>
          </a:p>
        </p:txBody>
      </p:sp>
      <p:cxnSp>
        <p:nvCxnSpPr>
          <p:cNvPr id="10" name="直線接點 9">
            <a:extLst>
              <a:ext uri="{FF2B5EF4-FFF2-40B4-BE49-F238E27FC236}">
                <a16:creationId xmlns:a16="http://schemas.microsoft.com/office/drawing/2014/main" id="{08E9A9AF-92AC-4488-A961-4C9AB192493E}"/>
              </a:ext>
            </a:extLst>
          </p:cNvPr>
          <p:cNvCxnSpPr>
            <a:cxnSpLocks/>
          </p:cNvCxnSpPr>
          <p:nvPr/>
        </p:nvCxnSpPr>
        <p:spPr>
          <a:xfrm>
            <a:off x="9949887" y="5901857"/>
            <a:ext cx="7476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37080687-0A9C-4858-A963-10DBD9B603E2}"/>
              </a:ext>
            </a:extLst>
          </p:cNvPr>
          <p:cNvCxnSpPr>
            <a:cxnSpLocks/>
          </p:cNvCxnSpPr>
          <p:nvPr/>
        </p:nvCxnSpPr>
        <p:spPr>
          <a:xfrm>
            <a:off x="10217185" y="6276199"/>
            <a:ext cx="6579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2D5A4D09-1689-4A2C-BD08-47EAB199B0C2}"/>
              </a:ext>
            </a:extLst>
          </p:cNvPr>
          <p:cNvSpPr txBox="1"/>
          <p:nvPr/>
        </p:nvSpPr>
        <p:spPr>
          <a:xfrm>
            <a:off x="10697569" y="5690192"/>
            <a:ext cx="1189608"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分數</a:t>
            </a:r>
          </a:p>
        </p:txBody>
      </p:sp>
      <p:sp>
        <p:nvSpPr>
          <p:cNvPr id="14" name="文字方塊 13">
            <a:extLst>
              <a:ext uri="{FF2B5EF4-FFF2-40B4-BE49-F238E27FC236}">
                <a16:creationId xmlns:a16="http://schemas.microsoft.com/office/drawing/2014/main" id="{DCFC8FA5-FDBF-45A6-9FC7-B26E7E6B64DB}"/>
              </a:ext>
            </a:extLst>
          </p:cNvPr>
          <p:cNvSpPr txBox="1"/>
          <p:nvPr/>
        </p:nvSpPr>
        <p:spPr>
          <a:xfrm>
            <a:off x="10875146" y="6123543"/>
            <a:ext cx="1189608" cy="369332"/>
          </a:xfrm>
          <a:prstGeom prst="rect">
            <a:avLst/>
          </a:prstGeom>
          <a:ln w="28575">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TW" altLang="en-US" dirty="0">
                <a:solidFill>
                  <a:srgbClr val="FF0000"/>
                </a:solidFill>
              </a:rPr>
              <a:t>遊戲時間</a:t>
            </a:r>
          </a:p>
        </p:txBody>
      </p:sp>
    </p:spTree>
    <p:extLst>
      <p:ext uri="{BB962C8B-B14F-4D97-AF65-F5344CB8AC3E}">
        <p14:creationId xmlns:p14="http://schemas.microsoft.com/office/powerpoint/2010/main" val="39998905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0232DE5-B913-4DE6-AC06-27B5E5A3E7EC}"/>
              </a:ext>
            </a:extLst>
          </p:cNvPr>
          <p:cNvPicPr>
            <a:picLocks noChangeAspect="1"/>
          </p:cNvPicPr>
          <p:nvPr/>
        </p:nvPicPr>
        <p:blipFill rotWithShape="1">
          <a:blip r:embed="rId3">
            <a:extLst>
              <a:ext uri="{28A0092B-C50C-407E-A947-70E740481C1C}">
                <a14:useLocalDpi xmlns:a14="http://schemas.microsoft.com/office/drawing/2010/main" val="0"/>
              </a:ext>
            </a:extLst>
          </a:blip>
          <a:srcRect t="5905" r="67081" b="7411"/>
          <a:stretch/>
        </p:blipFill>
        <p:spPr>
          <a:xfrm>
            <a:off x="7564812" y="1939636"/>
            <a:ext cx="4776287" cy="5160496"/>
          </a:xfrm>
          <a:prstGeom prst="rect">
            <a:avLst/>
          </a:prstGeom>
        </p:spPr>
      </p:pic>
      <p:sp>
        <p:nvSpPr>
          <p:cNvPr id="3" name="內容版面配置區 2">
            <a:extLst>
              <a:ext uri="{FF2B5EF4-FFF2-40B4-BE49-F238E27FC236}">
                <a16:creationId xmlns:a16="http://schemas.microsoft.com/office/drawing/2014/main" id="{07E19F93-D054-4775-A066-F594BB9B5C10}"/>
              </a:ext>
            </a:extLst>
          </p:cNvPr>
          <p:cNvSpPr>
            <a:spLocks noGrp="1"/>
          </p:cNvSpPr>
          <p:nvPr>
            <p:ph idx="1"/>
          </p:nvPr>
        </p:nvSpPr>
        <p:spPr>
          <a:xfrm>
            <a:off x="2249105" y="4787091"/>
            <a:ext cx="1986887" cy="658268"/>
          </a:xfrm>
        </p:spPr>
        <p:txBody>
          <a:bodyPr/>
          <a:lstStyle/>
          <a:p>
            <a:r>
              <a:rPr lang="en-US" altLang="zh-TW" dirty="0"/>
              <a:t>Easy</a:t>
            </a:r>
            <a:r>
              <a:rPr lang="zh-TW" altLang="en-US" dirty="0">
                <a:solidFill>
                  <a:schemeClr val="bg1"/>
                </a:solidFill>
              </a:rPr>
              <a:t>難度</a:t>
            </a:r>
          </a:p>
        </p:txBody>
      </p:sp>
      <p:pic>
        <p:nvPicPr>
          <p:cNvPr id="5" name="圖片 4">
            <a:extLst>
              <a:ext uri="{FF2B5EF4-FFF2-40B4-BE49-F238E27FC236}">
                <a16:creationId xmlns:a16="http://schemas.microsoft.com/office/drawing/2014/main" id="{5812110B-06AD-449B-9612-2B3F08564EBE}"/>
              </a:ext>
            </a:extLst>
          </p:cNvPr>
          <p:cNvPicPr>
            <a:picLocks noChangeAspect="1"/>
          </p:cNvPicPr>
          <p:nvPr/>
        </p:nvPicPr>
        <p:blipFill>
          <a:blip r:embed="rId4"/>
          <a:stretch>
            <a:fillRect/>
          </a:stretch>
        </p:blipFill>
        <p:spPr>
          <a:xfrm>
            <a:off x="6207422" y="1522981"/>
            <a:ext cx="5724488" cy="3220468"/>
          </a:xfrm>
          <a:prstGeom prst="rect">
            <a:avLst/>
          </a:prstGeom>
        </p:spPr>
      </p:pic>
      <p:sp>
        <p:nvSpPr>
          <p:cNvPr id="6" name="內容版面配置區 2">
            <a:extLst>
              <a:ext uri="{FF2B5EF4-FFF2-40B4-BE49-F238E27FC236}">
                <a16:creationId xmlns:a16="http://schemas.microsoft.com/office/drawing/2014/main" id="{D8ACB931-B9D7-49DF-B4DB-73D939C0E01B}"/>
              </a:ext>
            </a:extLst>
          </p:cNvPr>
          <p:cNvSpPr txBox="1">
            <a:spLocks/>
          </p:cNvSpPr>
          <p:nvPr/>
        </p:nvSpPr>
        <p:spPr>
          <a:xfrm>
            <a:off x="6448513" y="4787091"/>
            <a:ext cx="5483397" cy="658268"/>
          </a:xfrm>
          <a:prstGeom prst="rect">
            <a:avLst/>
          </a:prstGeom>
          <a:solidFill>
            <a:srgbClr val="07193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b="1" dirty="0">
                <a:solidFill>
                  <a:schemeClr val="bg1"/>
                </a:solidFill>
                <a:latin typeface="Yuanti TC" charset="-120"/>
                <a:ea typeface="Yuanti TC" charset="-120"/>
                <a:cs typeface="Yuanti TC" charset="-120"/>
              </a:rPr>
              <a:t>Hard</a:t>
            </a:r>
            <a:r>
              <a:rPr lang="zh-TW" altLang="en-US" b="1" dirty="0">
                <a:solidFill>
                  <a:schemeClr val="bg1"/>
                </a:solidFill>
                <a:latin typeface="Yuanti TC" charset="-120"/>
                <a:ea typeface="Yuanti TC" charset="-120"/>
                <a:cs typeface="Yuanti TC" charset="-120"/>
              </a:rPr>
              <a:t>難度 </a:t>
            </a:r>
            <a:r>
              <a:rPr lang="en-US" altLang="zh-TW" b="1" dirty="0">
                <a:solidFill>
                  <a:schemeClr val="bg1"/>
                </a:solidFill>
                <a:latin typeface="Yuanti TC" charset="-120"/>
                <a:ea typeface="Yuanti TC" charset="-120"/>
                <a:cs typeface="Yuanti TC" charset="-120"/>
              </a:rPr>
              <a:t>(</a:t>
            </a:r>
            <a:r>
              <a:rPr lang="zh-TW" altLang="en-US" b="1" dirty="0">
                <a:solidFill>
                  <a:schemeClr val="bg1"/>
                </a:solidFill>
                <a:latin typeface="Yuanti TC" charset="-120"/>
                <a:ea typeface="Yuanti TC" charset="-120"/>
                <a:cs typeface="Yuanti TC" charset="-120"/>
              </a:rPr>
              <a:t>障礙物變多 速度加快</a:t>
            </a:r>
            <a:r>
              <a:rPr lang="en-US" altLang="zh-TW" b="1" dirty="0">
                <a:solidFill>
                  <a:schemeClr val="bg1"/>
                </a:solidFill>
                <a:latin typeface="Yuanti TC" charset="-120"/>
                <a:ea typeface="Yuanti TC" charset="-120"/>
                <a:cs typeface="Yuanti TC" charset="-120"/>
              </a:rPr>
              <a:t>)</a:t>
            </a:r>
            <a:endParaRPr lang="zh-TW" altLang="en-US" b="1" dirty="0">
              <a:solidFill>
                <a:schemeClr val="bg1"/>
              </a:solidFill>
              <a:latin typeface="Yuanti TC" charset="-120"/>
              <a:ea typeface="Yuanti TC" charset="-120"/>
              <a:cs typeface="Yuanti TC" charset="-120"/>
            </a:endParaRPr>
          </a:p>
        </p:txBody>
      </p:sp>
      <p:pic>
        <p:nvPicPr>
          <p:cNvPr id="4" name="圖片 3">
            <a:extLst>
              <a:ext uri="{FF2B5EF4-FFF2-40B4-BE49-F238E27FC236}">
                <a16:creationId xmlns:a16="http://schemas.microsoft.com/office/drawing/2014/main" id="{1BC709E6-6666-4EF8-9256-A27C3B4D7225}"/>
              </a:ext>
            </a:extLst>
          </p:cNvPr>
          <p:cNvPicPr>
            <a:picLocks noChangeAspect="1"/>
          </p:cNvPicPr>
          <p:nvPr/>
        </p:nvPicPr>
        <p:blipFill>
          <a:blip r:embed="rId5"/>
          <a:stretch>
            <a:fillRect/>
          </a:stretch>
        </p:blipFill>
        <p:spPr>
          <a:xfrm>
            <a:off x="232050" y="1529045"/>
            <a:ext cx="5715281" cy="3214404"/>
          </a:xfrm>
          <a:prstGeom prst="rect">
            <a:avLst/>
          </a:prstGeom>
        </p:spPr>
      </p:pic>
      <p:pic>
        <p:nvPicPr>
          <p:cNvPr id="11" name="图片 22">
            <a:extLst>
              <a:ext uri="{FF2B5EF4-FFF2-40B4-BE49-F238E27FC236}">
                <a16:creationId xmlns:a16="http://schemas.microsoft.com/office/drawing/2014/main" id="{B38F3F25-6DDF-4830-8469-CBF1C8929C9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00" t="10322" r="15207" b="75398"/>
          <a:stretch/>
        </p:blipFill>
        <p:spPr>
          <a:xfrm>
            <a:off x="4387407" y="4992846"/>
            <a:ext cx="2124981" cy="1579418"/>
          </a:xfrm>
          <a:prstGeom prst="rect">
            <a:avLst/>
          </a:prstGeom>
        </p:spPr>
      </p:pic>
      <p:pic>
        <p:nvPicPr>
          <p:cNvPr id="12" name="图片 20">
            <a:extLst>
              <a:ext uri="{FF2B5EF4-FFF2-40B4-BE49-F238E27FC236}">
                <a16:creationId xmlns:a16="http://schemas.microsoft.com/office/drawing/2014/main" id="{D94EB764-3530-4B08-B14D-2A4E9BF4D75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9797" t="66237" b="12544"/>
          <a:stretch/>
        </p:blipFill>
        <p:spPr>
          <a:xfrm rot="5400000">
            <a:off x="7051" y="5669144"/>
            <a:ext cx="1850597" cy="1733470"/>
          </a:xfrm>
          <a:prstGeom prst="rect">
            <a:avLst/>
          </a:prstGeom>
        </p:spPr>
      </p:pic>
      <p:pic>
        <p:nvPicPr>
          <p:cNvPr id="15" name="图片 20">
            <a:extLst>
              <a:ext uri="{FF2B5EF4-FFF2-40B4-BE49-F238E27FC236}">
                <a16:creationId xmlns:a16="http://schemas.microsoft.com/office/drawing/2014/main" id="{3B545B7B-B7F6-4F76-AAFD-B7DE6AA6453C}"/>
              </a:ext>
            </a:extLst>
          </p:cNvPr>
          <p:cNvPicPr>
            <a:picLocks noChangeAspect="1"/>
          </p:cNvPicPr>
          <p:nvPr/>
        </p:nvPicPr>
        <p:blipFill rotWithShape="1">
          <a:blip r:embed="rId6">
            <a:extLst>
              <a:ext uri="{28A0092B-C50C-407E-A947-70E740481C1C}">
                <a14:useLocalDpi xmlns:a14="http://schemas.microsoft.com/office/drawing/2010/main" val="0"/>
              </a:ext>
            </a:extLst>
          </a:blip>
          <a:srcRect l="21378" t="43462" r="72057" b="49712"/>
          <a:stretch/>
        </p:blipFill>
        <p:spPr>
          <a:xfrm>
            <a:off x="3020914" y="214852"/>
            <a:ext cx="1118198" cy="1064796"/>
          </a:xfrm>
          <a:prstGeom prst="rect">
            <a:avLst/>
          </a:prstGeom>
        </p:spPr>
      </p:pic>
      <p:grpSp>
        <p:nvGrpSpPr>
          <p:cNvPr id="10" name="ís1ïdê">
            <a:extLst>
              <a:ext uri="{FF2B5EF4-FFF2-40B4-BE49-F238E27FC236}">
                <a16:creationId xmlns:a16="http://schemas.microsoft.com/office/drawing/2014/main" id="{CDEA79E9-464F-4111-B5C8-85D88DCA0936}"/>
              </a:ext>
            </a:extLst>
          </p:cNvPr>
          <p:cNvGrpSpPr/>
          <p:nvPr/>
        </p:nvGrpSpPr>
        <p:grpSpPr>
          <a:xfrm>
            <a:off x="1595858" y="5380517"/>
            <a:ext cx="2479539" cy="804075"/>
            <a:chOff x="2193925" y="492126"/>
            <a:chExt cx="1500188" cy="439738"/>
          </a:xfrm>
          <a:solidFill>
            <a:schemeClr val="bg1"/>
          </a:solidFill>
        </p:grpSpPr>
        <p:sp>
          <p:nvSpPr>
            <p:cNvPr id="14" name="ïṧ1íḓe">
              <a:extLst>
                <a:ext uri="{FF2B5EF4-FFF2-40B4-BE49-F238E27FC236}">
                  <a16:creationId xmlns:a16="http://schemas.microsoft.com/office/drawing/2014/main" id="{70A54994-FE0F-4CE4-9349-6AAC00CA2B37}"/>
                </a:ext>
              </a:extLst>
            </p:cNvPr>
            <p:cNvSpPr>
              <a:spLocks/>
            </p:cNvSpPr>
            <p:nvPr/>
          </p:nvSpPr>
          <p:spPr bwMode="auto">
            <a:xfrm>
              <a:off x="3394075" y="492126"/>
              <a:ext cx="300038" cy="266700"/>
            </a:xfrm>
            <a:custGeom>
              <a:avLst/>
              <a:gdLst/>
              <a:ahLst/>
              <a:cxnLst>
                <a:cxn ang="0">
                  <a:pos x="186" y="97"/>
                </a:cxn>
                <a:cxn ang="0">
                  <a:pos x="186" y="97"/>
                </a:cxn>
                <a:cxn ang="0">
                  <a:pos x="183" y="94"/>
                </a:cxn>
                <a:cxn ang="0">
                  <a:pos x="178" y="92"/>
                </a:cxn>
                <a:cxn ang="0">
                  <a:pos x="161" y="88"/>
                </a:cxn>
                <a:cxn ang="0">
                  <a:pos x="130" y="81"/>
                </a:cxn>
                <a:cxn ang="0">
                  <a:pos x="90" y="4"/>
                </a:cxn>
                <a:cxn ang="0">
                  <a:pos x="75" y="0"/>
                </a:cxn>
                <a:cxn ang="0">
                  <a:pos x="83" y="72"/>
                </a:cxn>
                <a:cxn ang="0">
                  <a:pos x="43" y="64"/>
                </a:cxn>
                <a:cxn ang="0">
                  <a:pos x="26" y="32"/>
                </a:cxn>
                <a:cxn ang="0">
                  <a:pos x="18" y="31"/>
                </a:cxn>
                <a:cxn ang="0">
                  <a:pos x="18" y="34"/>
                </a:cxn>
                <a:cxn ang="0">
                  <a:pos x="16" y="33"/>
                </a:cxn>
                <a:cxn ang="0">
                  <a:pos x="19" y="69"/>
                </a:cxn>
                <a:cxn ang="0">
                  <a:pos x="19" y="75"/>
                </a:cxn>
                <a:cxn ang="0">
                  <a:pos x="17" y="80"/>
                </a:cxn>
                <a:cxn ang="0">
                  <a:pos x="0" y="111"/>
                </a:cxn>
                <a:cxn ang="0">
                  <a:pos x="2" y="112"/>
                </a:cxn>
                <a:cxn ang="0">
                  <a:pos x="0" y="114"/>
                </a:cxn>
                <a:cxn ang="0">
                  <a:pos x="9" y="117"/>
                </a:cxn>
                <a:cxn ang="0">
                  <a:pos x="38" y="95"/>
                </a:cxn>
                <a:cxn ang="0">
                  <a:pos x="77" y="102"/>
                </a:cxn>
                <a:cxn ang="0">
                  <a:pos x="41" y="165"/>
                </a:cxn>
                <a:cxn ang="0">
                  <a:pos x="57" y="168"/>
                </a:cxn>
                <a:cxn ang="0">
                  <a:pos x="124" y="111"/>
                </a:cxn>
                <a:cxn ang="0">
                  <a:pos x="155" y="118"/>
                </a:cxn>
                <a:cxn ang="0">
                  <a:pos x="173" y="121"/>
                </a:cxn>
                <a:cxn ang="0">
                  <a:pos x="173" y="121"/>
                </a:cxn>
                <a:cxn ang="0">
                  <a:pos x="177" y="121"/>
                </a:cxn>
                <a:cxn ang="0">
                  <a:pos x="181" y="119"/>
                </a:cxn>
                <a:cxn ang="0">
                  <a:pos x="181" y="119"/>
                </a:cxn>
                <a:cxn ang="0">
                  <a:pos x="186" y="115"/>
                </a:cxn>
                <a:cxn ang="0">
                  <a:pos x="188" y="112"/>
                </a:cxn>
                <a:cxn ang="0">
                  <a:pos x="189" y="109"/>
                </a:cxn>
                <a:cxn ang="0">
                  <a:pos x="189" y="109"/>
                </a:cxn>
                <a:cxn ang="0">
                  <a:pos x="189" y="109"/>
                </a:cxn>
                <a:cxn ang="0">
                  <a:pos x="189" y="109"/>
                </a:cxn>
                <a:cxn ang="0">
                  <a:pos x="189" y="109"/>
                </a:cxn>
                <a:cxn ang="0">
                  <a:pos x="189" y="109"/>
                </a:cxn>
                <a:cxn ang="0">
                  <a:pos x="189" y="106"/>
                </a:cxn>
                <a:cxn ang="0">
                  <a:pos x="189" y="102"/>
                </a:cxn>
                <a:cxn ang="0">
                  <a:pos x="186" y="97"/>
                </a:cxn>
                <a:cxn ang="0">
                  <a:pos x="186" y="97"/>
                </a:cxn>
              </a:cxnLst>
              <a:rect l="0" t="0" r="r" b="b"/>
              <a:pathLst>
                <a:path w="189" h="168">
                  <a:moveTo>
                    <a:pt x="186" y="97"/>
                  </a:moveTo>
                  <a:lnTo>
                    <a:pt x="186" y="97"/>
                  </a:lnTo>
                  <a:lnTo>
                    <a:pt x="183" y="94"/>
                  </a:lnTo>
                  <a:lnTo>
                    <a:pt x="178" y="92"/>
                  </a:lnTo>
                  <a:lnTo>
                    <a:pt x="161" y="88"/>
                  </a:lnTo>
                  <a:lnTo>
                    <a:pt x="130" y="81"/>
                  </a:lnTo>
                  <a:lnTo>
                    <a:pt x="90" y="4"/>
                  </a:lnTo>
                  <a:lnTo>
                    <a:pt x="75" y="0"/>
                  </a:lnTo>
                  <a:lnTo>
                    <a:pt x="83" y="72"/>
                  </a:lnTo>
                  <a:lnTo>
                    <a:pt x="43" y="64"/>
                  </a:lnTo>
                  <a:lnTo>
                    <a:pt x="26" y="32"/>
                  </a:lnTo>
                  <a:lnTo>
                    <a:pt x="18" y="31"/>
                  </a:lnTo>
                  <a:lnTo>
                    <a:pt x="18" y="34"/>
                  </a:lnTo>
                  <a:lnTo>
                    <a:pt x="16" y="33"/>
                  </a:lnTo>
                  <a:lnTo>
                    <a:pt x="19" y="69"/>
                  </a:lnTo>
                  <a:lnTo>
                    <a:pt x="19" y="75"/>
                  </a:lnTo>
                  <a:lnTo>
                    <a:pt x="17" y="80"/>
                  </a:lnTo>
                  <a:lnTo>
                    <a:pt x="0" y="111"/>
                  </a:lnTo>
                  <a:lnTo>
                    <a:pt x="2" y="112"/>
                  </a:lnTo>
                  <a:lnTo>
                    <a:pt x="0" y="114"/>
                  </a:lnTo>
                  <a:lnTo>
                    <a:pt x="9" y="117"/>
                  </a:lnTo>
                  <a:lnTo>
                    <a:pt x="38" y="95"/>
                  </a:lnTo>
                  <a:lnTo>
                    <a:pt x="77" y="102"/>
                  </a:lnTo>
                  <a:lnTo>
                    <a:pt x="41" y="165"/>
                  </a:lnTo>
                  <a:lnTo>
                    <a:pt x="57" y="168"/>
                  </a:lnTo>
                  <a:lnTo>
                    <a:pt x="124" y="111"/>
                  </a:lnTo>
                  <a:lnTo>
                    <a:pt x="155" y="118"/>
                  </a:lnTo>
                  <a:lnTo>
                    <a:pt x="173" y="121"/>
                  </a:lnTo>
                  <a:lnTo>
                    <a:pt x="173" y="121"/>
                  </a:lnTo>
                  <a:lnTo>
                    <a:pt x="177" y="121"/>
                  </a:lnTo>
                  <a:lnTo>
                    <a:pt x="181" y="119"/>
                  </a:lnTo>
                  <a:lnTo>
                    <a:pt x="181" y="119"/>
                  </a:lnTo>
                  <a:lnTo>
                    <a:pt x="186" y="115"/>
                  </a:lnTo>
                  <a:lnTo>
                    <a:pt x="188" y="112"/>
                  </a:lnTo>
                  <a:lnTo>
                    <a:pt x="189" y="109"/>
                  </a:lnTo>
                  <a:lnTo>
                    <a:pt x="189" y="109"/>
                  </a:lnTo>
                  <a:lnTo>
                    <a:pt x="189" y="109"/>
                  </a:lnTo>
                  <a:lnTo>
                    <a:pt x="189" y="109"/>
                  </a:lnTo>
                  <a:lnTo>
                    <a:pt x="189" y="109"/>
                  </a:lnTo>
                  <a:lnTo>
                    <a:pt x="189" y="109"/>
                  </a:lnTo>
                  <a:lnTo>
                    <a:pt x="189" y="106"/>
                  </a:lnTo>
                  <a:lnTo>
                    <a:pt x="189" y="102"/>
                  </a:lnTo>
                  <a:lnTo>
                    <a:pt x="186" y="97"/>
                  </a:lnTo>
                  <a:lnTo>
                    <a:pt x="186" y="97"/>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16" name="îṣļídê">
              <a:extLst>
                <a:ext uri="{FF2B5EF4-FFF2-40B4-BE49-F238E27FC236}">
                  <a16:creationId xmlns:a16="http://schemas.microsoft.com/office/drawing/2014/main" id="{B359F587-2F4F-4E0F-B524-E2EF550BB2A9}"/>
                </a:ext>
              </a:extLst>
            </p:cNvPr>
            <p:cNvSpPr>
              <a:spLocks/>
            </p:cNvSpPr>
            <p:nvPr/>
          </p:nvSpPr>
          <p:spPr bwMode="auto">
            <a:xfrm>
              <a:off x="2570163" y="669926"/>
              <a:ext cx="53975" cy="30163"/>
            </a:xfrm>
            <a:custGeom>
              <a:avLst/>
              <a:gdLst/>
              <a:ahLst/>
              <a:cxnLst>
                <a:cxn ang="0">
                  <a:pos x="0" y="12"/>
                </a:cxn>
                <a:cxn ang="0">
                  <a:pos x="3" y="19"/>
                </a:cxn>
                <a:cxn ang="0">
                  <a:pos x="3" y="19"/>
                </a:cxn>
                <a:cxn ang="0">
                  <a:pos x="34" y="7"/>
                </a:cxn>
                <a:cxn ang="0">
                  <a:pos x="32" y="0"/>
                </a:cxn>
                <a:cxn ang="0">
                  <a:pos x="32" y="0"/>
                </a:cxn>
                <a:cxn ang="0">
                  <a:pos x="0" y="12"/>
                </a:cxn>
                <a:cxn ang="0">
                  <a:pos x="0" y="12"/>
                </a:cxn>
              </a:cxnLst>
              <a:rect l="0" t="0" r="r" b="b"/>
              <a:pathLst>
                <a:path w="34" h="19">
                  <a:moveTo>
                    <a:pt x="0" y="12"/>
                  </a:moveTo>
                  <a:lnTo>
                    <a:pt x="3" y="19"/>
                  </a:lnTo>
                  <a:lnTo>
                    <a:pt x="3" y="19"/>
                  </a:lnTo>
                  <a:lnTo>
                    <a:pt x="34" y="7"/>
                  </a:lnTo>
                  <a:lnTo>
                    <a:pt x="32" y="0"/>
                  </a:lnTo>
                  <a:lnTo>
                    <a:pt x="32" y="0"/>
                  </a:lnTo>
                  <a:lnTo>
                    <a:pt x="0" y="12"/>
                  </a:lnTo>
                  <a:lnTo>
                    <a:pt x="0" y="12"/>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17" name="ïṣļiďè">
              <a:extLst>
                <a:ext uri="{FF2B5EF4-FFF2-40B4-BE49-F238E27FC236}">
                  <a16:creationId xmlns:a16="http://schemas.microsoft.com/office/drawing/2014/main" id="{E072FC7B-7503-4DDF-A8F4-114F2426068F}"/>
                </a:ext>
              </a:extLst>
            </p:cNvPr>
            <p:cNvSpPr>
              <a:spLocks/>
            </p:cNvSpPr>
            <p:nvPr/>
          </p:nvSpPr>
          <p:spPr bwMode="auto">
            <a:xfrm>
              <a:off x="2470150" y="712788"/>
              <a:ext cx="53975" cy="31750"/>
            </a:xfrm>
            <a:custGeom>
              <a:avLst/>
              <a:gdLst/>
              <a:ahLst/>
              <a:cxnLst>
                <a:cxn ang="0">
                  <a:pos x="0" y="15"/>
                </a:cxn>
                <a:cxn ang="0">
                  <a:pos x="3" y="20"/>
                </a:cxn>
                <a:cxn ang="0">
                  <a:pos x="3" y="20"/>
                </a:cxn>
                <a:cxn ang="0">
                  <a:pos x="34" y="6"/>
                </a:cxn>
                <a:cxn ang="0">
                  <a:pos x="30" y="0"/>
                </a:cxn>
                <a:cxn ang="0">
                  <a:pos x="30" y="0"/>
                </a:cxn>
                <a:cxn ang="0">
                  <a:pos x="0" y="15"/>
                </a:cxn>
                <a:cxn ang="0">
                  <a:pos x="0" y="15"/>
                </a:cxn>
              </a:cxnLst>
              <a:rect l="0" t="0" r="r" b="b"/>
              <a:pathLst>
                <a:path w="34" h="20">
                  <a:moveTo>
                    <a:pt x="0" y="15"/>
                  </a:moveTo>
                  <a:lnTo>
                    <a:pt x="3" y="20"/>
                  </a:lnTo>
                  <a:lnTo>
                    <a:pt x="3" y="20"/>
                  </a:lnTo>
                  <a:lnTo>
                    <a:pt x="34" y="6"/>
                  </a:lnTo>
                  <a:lnTo>
                    <a:pt x="30" y="0"/>
                  </a:lnTo>
                  <a:lnTo>
                    <a:pt x="30" y="0"/>
                  </a:lnTo>
                  <a:lnTo>
                    <a:pt x="0" y="15"/>
                  </a:lnTo>
                  <a:lnTo>
                    <a:pt x="0" y="15"/>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18" name="ïşlîďé">
              <a:extLst>
                <a:ext uri="{FF2B5EF4-FFF2-40B4-BE49-F238E27FC236}">
                  <a16:creationId xmlns:a16="http://schemas.microsoft.com/office/drawing/2014/main" id="{0A3F665D-00F8-47D9-8DE6-12A090213B14}"/>
                </a:ext>
              </a:extLst>
            </p:cNvPr>
            <p:cNvSpPr>
              <a:spLocks/>
            </p:cNvSpPr>
            <p:nvPr/>
          </p:nvSpPr>
          <p:spPr bwMode="auto">
            <a:xfrm>
              <a:off x="2371725" y="762001"/>
              <a:ext cx="53975" cy="38100"/>
            </a:xfrm>
            <a:custGeom>
              <a:avLst/>
              <a:gdLst/>
              <a:ahLst/>
              <a:cxnLst>
                <a:cxn ang="0">
                  <a:pos x="0" y="18"/>
                </a:cxn>
                <a:cxn ang="0">
                  <a:pos x="5" y="24"/>
                </a:cxn>
                <a:cxn ang="0">
                  <a:pos x="5" y="24"/>
                </a:cxn>
                <a:cxn ang="0">
                  <a:pos x="34" y="6"/>
                </a:cxn>
                <a:cxn ang="0">
                  <a:pos x="31" y="0"/>
                </a:cxn>
                <a:cxn ang="0">
                  <a:pos x="31" y="0"/>
                </a:cxn>
                <a:cxn ang="0">
                  <a:pos x="0" y="18"/>
                </a:cxn>
                <a:cxn ang="0">
                  <a:pos x="0" y="18"/>
                </a:cxn>
              </a:cxnLst>
              <a:rect l="0" t="0" r="r" b="b"/>
              <a:pathLst>
                <a:path w="34" h="24">
                  <a:moveTo>
                    <a:pt x="0" y="18"/>
                  </a:moveTo>
                  <a:lnTo>
                    <a:pt x="5" y="24"/>
                  </a:lnTo>
                  <a:lnTo>
                    <a:pt x="5" y="24"/>
                  </a:lnTo>
                  <a:lnTo>
                    <a:pt x="34" y="6"/>
                  </a:lnTo>
                  <a:lnTo>
                    <a:pt x="31" y="0"/>
                  </a:lnTo>
                  <a:lnTo>
                    <a:pt x="31" y="0"/>
                  </a:lnTo>
                  <a:lnTo>
                    <a:pt x="0" y="18"/>
                  </a:lnTo>
                  <a:lnTo>
                    <a:pt x="0" y="1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19" name="iṡ1ïďe">
              <a:extLst>
                <a:ext uri="{FF2B5EF4-FFF2-40B4-BE49-F238E27FC236}">
                  <a16:creationId xmlns:a16="http://schemas.microsoft.com/office/drawing/2014/main" id="{94179D1B-525F-4A64-B7A0-51ED32C4CE3E}"/>
                </a:ext>
              </a:extLst>
            </p:cNvPr>
            <p:cNvSpPr>
              <a:spLocks/>
            </p:cNvSpPr>
            <p:nvPr/>
          </p:nvSpPr>
          <p:spPr bwMode="auto">
            <a:xfrm>
              <a:off x="2193925" y="885826"/>
              <a:ext cx="49213" cy="46038"/>
            </a:xfrm>
            <a:custGeom>
              <a:avLst/>
              <a:gdLst/>
              <a:ahLst/>
              <a:cxnLst>
                <a:cxn ang="0">
                  <a:pos x="0" y="23"/>
                </a:cxn>
                <a:cxn ang="0">
                  <a:pos x="5" y="29"/>
                </a:cxn>
                <a:cxn ang="0">
                  <a:pos x="5" y="29"/>
                </a:cxn>
                <a:cxn ang="0">
                  <a:pos x="31" y="6"/>
                </a:cxn>
                <a:cxn ang="0">
                  <a:pos x="27" y="0"/>
                </a:cxn>
                <a:cxn ang="0">
                  <a:pos x="27" y="0"/>
                </a:cxn>
                <a:cxn ang="0">
                  <a:pos x="0" y="23"/>
                </a:cxn>
                <a:cxn ang="0">
                  <a:pos x="0" y="23"/>
                </a:cxn>
              </a:cxnLst>
              <a:rect l="0" t="0" r="r" b="b"/>
              <a:pathLst>
                <a:path w="31" h="29">
                  <a:moveTo>
                    <a:pt x="0" y="23"/>
                  </a:moveTo>
                  <a:lnTo>
                    <a:pt x="5" y="29"/>
                  </a:lnTo>
                  <a:lnTo>
                    <a:pt x="5" y="29"/>
                  </a:lnTo>
                  <a:lnTo>
                    <a:pt x="31" y="6"/>
                  </a:lnTo>
                  <a:lnTo>
                    <a:pt x="27" y="0"/>
                  </a:lnTo>
                  <a:lnTo>
                    <a:pt x="27" y="0"/>
                  </a:lnTo>
                  <a:lnTo>
                    <a:pt x="0" y="23"/>
                  </a:lnTo>
                  <a:lnTo>
                    <a:pt x="0" y="23"/>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0" name="iṣļîdê">
              <a:extLst>
                <a:ext uri="{FF2B5EF4-FFF2-40B4-BE49-F238E27FC236}">
                  <a16:creationId xmlns:a16="http://schemas.microsoft.com/office/drawing/2014/main" id="{23E39248-0268-4DF3-ADE4-6FDB0B4D2BBC}"/>
                </a:ext>
              </a:extLst>
            </p:cNvPr>
            <p:cNvSpPr>
              <a:spLocks/>
            </p:cNvSpPr>
            <p:nvPr/>
          </p:nvSpPr>
          <p:spPr bwMode="auto">
            <a:xfrm>
              <a:off x="2279650" y="820738"/>
              <a:ext cx="50800" cy="39688"/>
            </a:xfrm>
            <a:custGeom>
              <a:avLst/>
              <a:gdLst/>
              <a:ahLst/>
              <a:cxnLst>
                <a:cxn ang="0">
                  <a:pos x="0" y="19"/>
                </a:cxn>
                <a:cxn ang="0">
                  <a:pos x="4" y="25"/>
                </a:cxn>
                <a:cxn ang="0">
                  <a:pos x="4" y="25"/>
                </a:cxn>
                <a:cxn ang="0">
                  <a:pos x="32" y="5"/>
                </a:cxn>
                <a:cxn ang="0">
                  <a:pos x="29" y="0"/>
                </a:cxn>
                <a:cxn ang="0">
                  <a:pos x="29" y="0"/>
                </a:cxn>
                <a:cxn ang="0">
                  <a:pos x="0" y="19"/>
                </a:cxn>
                <a:cxn ang="0">
                  <a:pos x="0" y="19"/>
                </a:cxn>
              </a:cxnLst>
              <a:rect l="0" t="0" r="r" b="b"/>
              <a:pathLst>
                <a:path w="32" h="25">
                  <a:moveTo>
                    <a:pt x="0" y="19"/>
                  </a:moveTo>
                  <a:lnTo>
                    <a:pt x="4" y="25"/>
                  </a:lnTo>
                  <a:lnTo>
                    <a:pt x="4" y="25"/>
                  </a:lnTo>
                  <a:lnTo>
                    <a:pt x="32" y="5"/>
                  </a:lnTo>
                  <a:lnTo>
                    <a:pt x="29" y="0"/>
                  </a:lnTo>
                  <a:lnTo>
                    <a:pt x="29" y="0"/>
                  </a:lnTo>
                  <a:lnTo>
                    <a:pt x="0" y="19"/>
                  </a:lnTo>
                  <a:lnTo>
                    <a:pt x="0" y="19"/>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1" name="îṧľîďé">
              <a:extLst>
                <a:ext uri="{FF2B5EF4-FFF2-40B4-BE49-F238E27FC236}">
                  <a16:creationId xmlns:a16="http://schemas.microsoft.com/office/drawing/2014/main" id="{A4162B1C-73FC-42B9-ADE4-7D595FFE52D1}"/>
                </a:ext>
              </a:extLst>
            </p:cNvPr>
            <p:cNvSpPr>
              <a:spLocks/>
            </p:cNvSpPr>
            <p:nvPr/>
          </p:nvSpPr>
          <p:spPr bwMode="auto">
            <a:xfrm>
              <a:off x="2998788" y="579438"/>
              <a:ext cx="55563" cy="15875"/>
            </a:xfrm>
            <a:custGeom>
              <a:avLst/>
              <a:gdLst/>
              <a:ahLst/>
              <a:cxnLst>
                <a:cxn ang="0">
                  <a:pos x="1" y="10"/>
                </a:cxn>
                <a:cxn ang="0">
                  <a:pos x="1" y="10"/>
                </a:cxn>
                <a:cxn ang="0">
                  <a:pos x="35" y="7"/>
                </a:cxn>
                <a:cxn ang="0">
                  <a:pos x="35" y="0"/>
                </a:cxn>
                <a:cxn ang="0">
                  <a:pos x="35" y="0"/>
                </a:cxn>
                <a:cxn ang="0">
                  <a:pos x="0" y="3"/>
                </a:cxn>
                <a:cxn ang="0">
                  <a:pos x="1" y="10"/>
                </a:cxn>
              </a:cxnLst>
              <a:rect l="0" t="0" r="r" b="b"/>
              <a:pathLst>
                <a:path w="35" h="10">
                  <a:moveTo>
                    <a:pt x="1" y="10"/>
                  </a:moveTo>
                  <a:lnTo>
                    <a:pt x="1" y="10"/>
                  </a:lnTo>
                  <a:lnTo>
                    <a:pt x="35" y="7"/>
                  </a:lnTo>
                  <a:lnTo>
                    <a:pt x="35" y="0"/>
                  </a:lnTo>
                  <a:lnTo>
                    <a:pt x="35" y="0"/>
                  </a:lnTo>
                  <a:lnTo>
                    <a:pt x="0" y="3"/>
                  </a:lnTo>
                  <a:lnTo>
                    <a:pt x="1" y="10"/>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2" name="îṩḻîdê">
              <a:extLst>
                <a:ext uri="{FF2B5EF4-FFF2-40B4-BE49-F238E27FC236}">
                  <a16:creationId xmlns:a16="http://schemas.microsoft.com/office/drawing/2014/main" id="{29CB6C8A-F83E-4FA2-9182-CEF8B58335A0}"/>
                </a:ext>
              </a:extLst>
            </p:cNvPr>
            <p:cNvSpPr>
              <a:spLocks/>
            </p:cNvSpPr>
            <p:nvPr/>
          </p:nvSpPr>
          <p:spPr bwMode="auto">
            <a:xfrm>
              <a:off x="3221038" y="576263"/>
              <a:ext cx="55563" cy="14288"/>
            </a:xfrm>
            <a:custGeom>
              <a:avLst/>
              <a:gdLst/>
              <a:ahLst/>
              <a:cxnLst>
                <a:cxn ang="0">
                  <a:pos x="0" y="8"/>
                </a:cxn>
                <a:cxn ang="0">
                  <a:pos x="0" y="8"/>
                </a:cxn>
                <a:cxn ang="0">
                  <a:pos x="35" y="9"/>
                </a:cxn>
                <a:cxn ang="0">
                  <a:pos x="35" y="2"/>
                </a:cxn>
                <a:cxn ang="0">
                  <a:pos x="35" y="2"/>
                </a:cxn>
                <a:cxn ang="0">
                  <a:pos x="0" y="0"/>
                </a:cxn>
                <a:cxn ang="0">
                  <a:pos x="0" y="8"/>
                </a:cxn>
              </a:cxnLst>
              <a:rect l="0" t="0" r="r" b="b"/>
              <a:pathLst>
                <a:path w="35" h="9">
                  <a:moveTo>
                    <a:pt x="0" y="8"/>
                  </a:moveTo>
                  <a:lnTo>
                    <a:pt x="0" y="8"/>
                  </a:lnTo>
                  <a:lnTo>
                    <a:pt x="35" y="9"/>
                  </a:lnTo>
                  <a:lnTo>
                    <a:pt x="35" y="2"/>
                  </a:lnTo>
                  <a:lnTo>
                    <a:pt x="35" y="2"/>
                  </a:lnTo>
                  <a:lnTo>
                    <a:pt x="0" y="0"/>
                  </a:lnTo>
                  <a:lnTo>
                    <a:pt x="0" y="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3" name="íṡļiḍê">
              <a:extLst>
                <a:ext uri="{FF2B5EF4-FFF2-40B4-BE49-F238E27FC236}">
                  <a16:creationId xmlns:a16="http://schemas.microsoft.com/office/drawing/2014/main" id="{01FE4C80-3C16-47A8-BAC3-192D59D09031}"/>
                </a:ext>
              </a:extLst>
            </p:cNvPr>
            <p:cNvSpPr>
              <a:spLocks/>
            </p:cNvSpPr>
            <p:nvPr/>
          </p:nvSpPr>
          <p:spPr bwMode="auto">
            <a:xfrm>
              <a:off x="3108325" y="576263"/>
              <a:ext cx="57150" cy="12700"/>
            </a:xfrm>
            <a:custGeom>
              <a:avLst/>
              <a:gdLst/>
              <a:ahLst/>
              <a:cxnLst>
                <a:cxn ang="0">
                  <a:pos x="2" y="8"/>
                </a:cxn>
                <a:cxn ang="0">
                  <a:pos x="2" y="8"/>
                </a:cxn>
                <a:cxn ang="0">
                  <a:pos x="36" y="7"/>
                </a:cxn>
                <a:cxn ang="0">
                  <a:pos x="36" y="0"/>
                </a:cxn>
                <a:cxn ang="0">
                  <a:pos x="36" y="0"/>
                </a:cxn>
                <a:cxn ang="0">
                  <a:pos x="0" y="0"/>
                </a:cxn>
                <a:cxn ang="0">
                  <a:pos x="2" y="8"/>
                </a:cxn>
              </a:cxnLst>
              <a:rect l="0" t="0" r="r" b="b"/>
              <a:pathLst>
                <a:path w="36" h="8">
                  <a:moveTo>
                    <a:pt x="2" y="8"/>
                  </a:moveTo>
                  <a:lnTo>
                    <a:pt x="2" y="8"/>
                  </a:lnTo>
                  <a:lnTo>
                    <a:pt x="36" y="7"/>
                  </a:lnTo>
                  <a:lnTo>
                    <a:pt x="36" y="0"/>
                  </a:lnTo>
                  <a:lnTo>
                    <a:pt x="36" y="0"/>
                  </a:lnTo>
                  <a:lnTo>
                    <a:pt x="0" y="0"/>
                  </a:lnTo>
                  <a:lnTo>
                    <a:pt x="2" y="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4" name="isḻíḍè">
              <a:extLst>
                <a:ext uri="{FF2B5EF4-FFF2-40B4-BE49-F238E27FC236}">
                  <a16:creationId xmlns:a16="http://schemas.microsoft.com/office/drawing/2014/main" id="{34124C89-29B7-4F26-A3BD-F48AC96FCE53}"/>
                </a:ext>
              </a:extLst>
            </p:cNvPr>
            <p:cNvSpPr>
              <a:spLocks/>
            </p:cNvSpPr>
            <p:nvPr/>
          </p:nvSpPr>
          <p:spPr bwMode="auto">
            <a:xfrm>
              <a:off x="3330575" y="584201"/>
              <a:ext cx="55563" cy="20638"/>
            </a:xfrm>
            <a:custGeom>
              <a:avLst/>
              <a:gdLst/>
              <a:ahLst/>
              <a:cxnLst>
                <a:cxn ang="0">
                  <a:pos x="35" y="5"/>
                </a:cxn>
                <a:cxn ang="0">
                  <a:pos x="35" y="5"/>
                </a:cxn>
                <a:cxn ang="0">
                  <a:pos x="26" y="4"/>
                </a:cxn>
                <a:cxn ang="0">
                  <a:pos x="1" y="0"/>
                </a:cxn>
                <a:cxn ang="0">
                  <a:pos x="0" y="7"/>
                </a:cxn>
                <a:cxn ang="0">
                  <a:pos x="0" y="7"/>
                </a:cxn>
                <a:cxn ang="0">
                  <a:pos x="25" y="10"/>
                </a:cxn>
                <a:cxn ang="0">
                  <a:pos x="34" y="13"/>
                </a:cxn>
                <a:cxn ang="0">
                  <a:pos x="35" y="5"/>
                </a:cxn>
              </a:cxnLst>
              <a:rect l="0" t="0" r="r" b="b"/>
              <a:pathLst>
                <a:path w="35" h="13">
                  <a:moveTo>
                    <a:pt x="35" y="5"/>
                  </a:moveTo>
                  <a:lnTo>
                    <a:pt x="35" y="5"/>
                  </a:lnTo>
                  <a:lnTo>
                    <a:pt x="26" y="4"/>
                  </a:lnTo>
                  <a:lnTo>
                    <a:pt x="1" y="0"/>
                  </a:lnTo>
                  <a:lnTo>
                    <a:pt x="0" y="7"/>
                  </a:lnTo>
                  <a:lnTo>
                    <a:pt x="0" y="7"/>
                  </a:lnTo>
                  <a:lnTo>
                    <a:pt x="25" y="10"/>
                  </a:lnTo>
                  <a:lnTo>
                    <a:pt x="34" y="13"/>
                  </a:lnTo>
                  <a:lnTo>
                    <a:pt x="35" y="5"/>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5" name="ïŝḷíḋè">
              <a:extLst>
                <a:ext uri="{FF2B5EF4-FFF2-40B4-BE49-F238E27FC236}">
                  <a16:creationId xmlns:a16="http://schemas.microsoft.com/office/drawing/2014/main" id="{131D2BC5-7097-4050-BCA1-C06CFF215FB5}"/>
                </a:ext>
              </a:extLst>
            </p:cNvPr>
            <p:cNvSpPr>
              <a:spLocks/>
            </p:cNvSpPr>
            <p:nvPr/>
          </p:nvSpPr>
          <p:spPr bwMode="auto">
            <a:xfrm>
              <a:off x="2889250" y="590551"/>
              <a:ext cx="55563" cy="19050"/>
            </a:xfrm>
            <a:custGeom>
              <a:avLst/>
              <a:gdLst/>
              <a:ahLst/>
              <a:cxnLst>
                <a:cxn ang="0">
                  <a:pos x="1" y="12"/>
                </a:cxn>
                <a:cxn ang="0">
                  <a:pos x="1" y="12"/>
                </a:cxn>
                <a:cxn ang="0">
                  <a:pos x="35" y="7"/>
                </a:cxn>
                <a:cxn ang="0">
                  <a:pos x="34" y="0"/>
                </a:cxn>
                <a:cxn ang="0">
                  <a:pos x="34" y="0"/>
                </a:cxn>
                <a:cxn ang="0">
                  <a:pos x="0" y="5"/>
                </a:cxn>
                <a:cxn ang="0">
                  <a:pos x="1" y="12"/>
                </a:cxn>
              </a:cxnLst>
              <a:rect l="0" t="0" r="r" b="b"/>
              <a:pathLst>
                <a:path w="35" h="12">
                  <a:moveTo>
                    <a:pt x="1" y="12"/>
                  </a:moveTo>
                  <a:lnTo>
                    <a:pt x="1" y="12"/>
                  </a:lnTo>
                  <a:lnTo>
                    <a:pt x="35" y="7"/>
                  </a:lnTo>
                  <a:lnTo>
                    <a:pt x="34" y="0"/>
                  </a:lnTo>
                  <a:lnTo>
                    <a:pt x="34" y="0"/>
                  </a:lnTo>
                  <a:lnTo>
                    <a:pt x="0" y="5"/>
                  </a:lnTo>
                  <a:lnTo>
                    <a:pt x="1" y="12"/>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6" name="íSļîḑe">
              <a:extLst>
                <a:ext uri="{FF2B5EF4-FFF2-40B4-BE49-F238E27FC236}">
                  <a16:creationId xmlns:a16="http://schemas.microsoft.com/office/drawing/2014/main" id="{295AFE61-F3D0-4690-8F7A-DF2C737EC7D2}"/>
                </a:ext>
              </a:extLst>
            </p:cNvPr>
            <p:cNvSpPr>
              <a:spLocks/>
            </p:cNvSpPr>
            <p:nvPr/>
          </p:nvSpPr>
          <p:spPr bwMode="auto">
            <a:xfrm>
              <a:off x="2781300" y="609601"/>
              <a:ext cx="55563" cy="22225"/>
            </a:xfrm>
            <a:custGeom>
              <a:avLst/>
              <a:gdLst/>
              <a:ahLst/>
              <a:cxnLst>
                <a:cxn ang="0">
                  <a:pos x="0" y="7"/>
                </a:cxn>
                <a:cxn ang="0">
                  <a:pos x="1" y="14"/>
                </a:cxn>
                <a:cxn ang="0">
                  <a:pos x="1" y="14"/>
                </a:cxn>
                <a:cxn ang="0">
                  <a:pos x="35" y="6"/>
                </a:cxn>
                <a:cxn ang="0">
                  <a:pos x="34" y="0"/>
                </a:cxn>
                <a:cxn ang="0">
                  <a:pos x="34" y="0"/>
                </a:cxn>
                <a:cxn ang="0">
                  <a:pos x="0" y="7"/>
                </a:cxn>
                <a:cxn ang="0">
                  <a:pos x="0" y="7"/>
                </a:cxn>
              </a:cxnLst>
              <a:rect l="0" t="0" r="r" b="b"/>
              <a:pathLst>
                <a:path w="35" h="14">
                  <a:moveTo>
                    <a:pt x="0" y="7"/>
                  </a:moveTo>
                  <a:lnTo>
                    <a:pt x="1" y="14"/>
                  </a:lnTo>
                  <a:lnTo>
                    <a:pt x="1" y="14"/>
                  </a:lnTo>
                  <a:lnTo>
                    <a:pt x="35" y="6"/>
                  </a:lnTo>
                  <a:lnTo>
                    <a:pt x="34" y="0"/>
                  </a:lnTo>
                  <a:lnTo>
                    <a:pt x="34" y="0"/>
                  </a:lnTo>
                  <a:lnTo>
                    <a:pt x="0" y="7"/>
                  </a:lnTo>
                  <a:lnTo>
                    <a:pt x="0" y="7"/>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27" name="ïṡ1ídè">
              <a:extLst>
                <a:ext uri="{FF2B5EF4-FFF2-40B4-BE49-F238E27FC236}">
                  <a16:creationId xmlns:a16="http://schemas.microsoft.com/office/drawing/2014/main" id="{15A4D152-1F19-4395-B35F-D2545648F499}"/>
                </a:ext>
              </a:extLst>
            </p:cNvPr>
            <p:cNvSpPr>
              <a:spLocks/>
            </p:cNvSpPr>
            <p:nvPr/>
          </p:nvSpPr>
          <p:spPr bwMode="auto">
            <a:xfrm>
              <a:off x="2673350" y="635001"/>
              <a:ext cx="57150" cy="26988"/>
            </a:xfrm>
            <a:custGeom>
              <a:avLst/>
              <a:gdLst/>
              <a:ahLst/>
              <a:cxnLst>
                <a:cxn ang="0">
                  <a:pos x="0" y="10"/>
                </a:cxn>
                <a:cxn ang="0">
                  <a:pos x="2" y="17"/>
                </a:cxn>
                <a:cxn ang="0">
                  <a:pos x="2" y="17"/>
                </a:cxn>
                <a:cxn ang="0">
                  <a:pos x="36" y="7"/>
                </a:cxn>
                <a:cxn ang="0">
                  <a:pos x="34" y="0"/>
                </a:cxn>
                <a:cxn ang="0">
                  <a:pos x="34" y="0"/>
                </a:cxn>
                <a:cxn ang="0">
                  <a:pos x="0" y="10"/>
                </a:cxn>
                <a:cxn ang="0">
                  <a:pos x="0" y="10"/>
                </a:cxn>
              </a:cxnLst>
              <a:rect l="0" t="0" r="r" b="b"/>
              <a:pathLst>
                <a:path w="36" h="17">
                  <a:moveTo>
                    <a:pt x="0" y="10"/>
                  </a:moveTo>
                  <a:lnTo>
                    <a:pt x="2" y="17"/>
                  </a:lnTo>
                  <a:lnTo>
                    <a:pt x="2" y="17"/>
                  </a:lnTo>
                  <a:lnTo>
                    <a:pt x="36" y="7"/>
                  </a:lnTo>
                  <a:lnTo>
                    <a:pt x="34" y="0"/>
                  </a:lnTo>
                  <a:lnTo>
                    <a:pt x="34" y="0"/>
                  </a:lnTo>
                  <a:lnTo>
                    <a:pt x="0" y="10"/>
                  </a:lnTo>
                  <a:lnTo>
                    <a:pt x="0" y="10"/>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grpSp>
      <p:grpSp>
        <p:nvGrpSpPr>
          <p:cNvPr id="42" name="iś1ïdê">
            <a:extLst>
              <a:ext uri="{FF2B5EF4-FFF2-40B4-BE49-F238E27FC236}">
                <a16:creationId xmlns:a16="http://schemas.microsoft.com/office/drawing/2014/main" id="{CF316A92-66D0-43DE-955E-661BE83A5C68}"/>
              </a:ext>
            </a:extLst>
          </p:cNvPr>
          <p:cNvGrpSpPr/>
          <p:nvPr/>
        </p:nvGrpSpPr>
        <p:grpSpPr>
          <a:xfrm rot="20994702" flipV="1">
            <a:off x="6125125" y="5869883"/>
            <a:ext cx="2543914" cy="521802"/>
            <a:chOff x="2193925" y="503878"/>
            <a:chExt cx="1492251" cy="427986"/>
          </a:xfrm>
          <a:solidFill>
            <a:schemeClr val="bg1"/>
          </a:solidFill>
        </p:grpSpPr>
        <p:sp>
          <p:nvSpPr>
            <p:cNvPr id="43" name="îSlîḑê">
              <a:extLst>
                <a:ext uri="{FF2B5EF4-FFF2-40B4-BE49-F238E27FC236}">
                  <a16:creationId xmlns:a16="http://schemas.microsoft.com/office/drawing/2014/main" id="{9936DC6C-3E36-4061-A098-B4517E89159B}"/>
                </a:ext>
              </a:extLst>
            </p:cNvPr>
            <p:cNvSpPr>
              <a:spLocks/>
            </p:cNvSpPr>
            <p:nvPr/>
          </p:nvSpPr>
          <p:spPr bwMode="auto">
            <a:xfrm>
              <a:off x="3386138" y="503878"/>
              <a:ext cx="300038" cy="266700"/>
            </a:xfrm>
            <a:custGeom>
              <a:avLst/>
              <a:gdLst/>
              <a:ahLst/>
              <a:cxnLst>
                <a:cxn ang="0">
                  <a:pos x="186" y="97"/>
                </a:cxn>
                <a:cxn ang="0">
                  <a:pos x="186" y="97"/>
                </a:cxn>
                <a:cxn ang="0">
                  <a:pos x="183" y="94"/>
                </a:cxn>
                <a:cxn ang="0">
                  <a:pos x="178" y="92"/>
                </a:cxn>
                <a:cxn ang="0">
                  <a:pos x="161" y="88"/>
                </a:cxn>
                <a:cxn ang="0">
                  <a:pos x="130" y="81"/>
                </a:cxn>
                <a:cxn ang="0">
                  <a:pos x="90" y="4"/>
                </a:cxn>
                <a:cxn ang="0">
                  <a:pos x="75" y="0"/>
                </a:cxn>
                <a:cxn ang="0">
                  <a:pos x="83" y="72"/>
                </a:cxn>
                <a:cxn ang="0">
                  <a:pos x="43" y="64"/>
                </a:cxn>
                <a:cxn ang="0">
                  <a:pos x="26" y="32"/>
                </a:cxn>
                <a:cxn ang="0">
                  <a:pos x="18" y="31"/>
                </a:cxn>
                <a:cxn ang="0">
                  <a:pos x="18" y="34"/>
                </a:cxn>
                <a:cxn ang="0">
                  <a:pos x="16" y="33"/>
                </a:cxn>
                <a:cxn ang="0">
                  <a:pos x="19" y="69"/>
                </a:cxn>
                <a:cxn ang="0">
                  <a:pos x="19" y="75"/>
                </a:cxn>
                <a:cxn ang="0">
                  <a:pos x="17" y="80"/>
                </a:cxn>
                <a:cxn ang="0">
                  <a:pos x="0" y="111"/>
                </a:cxn>
                <a:cxn ang="0">
                  <a:pos x="2" y="112"/>
                </a:cxn>
                <a:cxn ang="0">
                  <a:pos x="0" y="114"/>
                </a:cxn>
                <a:cxn ang="0">
                  <a:pos x="9" y="117"/>
                </a:cxn>
                <a:cxn ang="0">
                  <a:pos x="38" y="95"/>
                </a:cxn>
                <a:cxn ang="0">
                  <a:pos x="77" y="102"/>
                </a:cxn>
                <a:cxn ang="0">
                  <a:pos x="41" y="165"/>
                </a:cxn>
                <a:cxn ang="0">
                  <a:pos x="57" y="168"/>
                </a:cxn>
                <a:cxn ang="0">
                  <a:pos x="124" y="111"/>
                </a:cxn>
                <a:cxn ang="0">
                  <a:pos x="155" y="118"/>
                </a:cxn>
                <a:cxn ang="0">
                  <a:pos x="173" y="121"/>
                </a:cxn>
                <a:cxn ang="0">
                  <a:pos x="173" y="121"/>
                </a:cxn>
                <a:cxn ang="0">
                  <a:pos x="177" y="121"/>
                </a:cxn>
                <a:cxn ang="0">
                  <a:pos x="181" y="119"/>
                </a:cxn>
                <a:cxn ang="0">
                  <a:pos x="181" y="119"/>
                </a:cxn>
                <a:cxn ang="0">
                  <a:pos x="186" y="115"/>
                </a:cxn>
                <a:cxn ang="0">
                  <a:pos x="188" y="112"/>
                </a:cxn>
                <a:cxn ang="0">
                  <a:pos x="189" y="109"/>
                </a:cxn>
                <a:cxn ang="0">
                  <a:pos x="189" y="109"/>
                </a:cxn>
                <a:cxn ang="0">
                  <a:pos x="189" y="109"/>
                </a:cxn>
                <a:cxn ang="0">
                  <a:pos x="189" y="109"/>
                </a:cxn>
                <a:cxn ang="0">
                  <a:pos x="189" y="109"/>
                </a:cxn>
                <a:cxn ang="0">
                  <a:pos x="189" y="109"/>
                </a:cxn>
                <a:cxn ang="0">
                  <a:pos x="189" y="106"/>
                </a:cxn>
                <a:cxn ang="0">
                  <a:pos x="189" y="102"/>
                </a:cxn>
                <a:cxn ang="0">
                  <a:pos x="186" y="97"/>
                </a:cxn>
                <a:cxn ang="0">
                  <a:pos x="186" y="97"/>
                </a:cxn>
              </a:cxnLst>
              <a:rect l="0" t="0" r="r" b="b"/>
              <a:pathLst>
                <a:path w="189" h="168">
                  <a:moveTo>
                    <a:pt x="186" y="97"/>
                  </a:moveTo>
                  <a:lnTo>
                    <a:pt x="186" y="97"/>
                  </a:lnTo>
                  <a:lnTo>
                    <a:pt x="183" y="94"/>
                  </a:lnTo>
                  <a:lnTo>
                    <a:pt x="178" y="92"/>
                  </a:lnTo>
                  <a:lnTo>
                    <a:pt x="161" y="88"/>
                  </a:lnTo>
                  <a:lnTo>
                    <a:pt x="130" y="81"/>
                  </a:lnTo>
                  <a:lnTo>
                    <a:pt x="90" y="4"/>
                  </a:lnTo>
                  <a:lnTo>
                    <a:pt x="75" y="0"/>
                  </a:lnTo>
                  <a:lnTo>
                    <a:pt x="83" y="72"/>
                  </a:lnTo>
                  <a:lnTo>
                    <a:pt x="43" y="64"/>
                  </a:lnTo>
                  <a:lnTo>
                    <a:pt x="26" y="32"/>
                  </a:lnTo>
                  <a:lnTo>
                    <a:pt x="18" y="31"/>
                  </a:lnTo>
                  <a:lnTo>
                    <a:pt x="18" y="34"/>
                  </a:lnTo>
                  <a:lnTo>
                    <a:pt x="16" y="33"/>
                  </a:lnTo>
                  <a:lnTo>
                    <a:pt x="19" y="69"/>
                  </a:lnTo>
                  <a:lnTo>
                    <a:pt x="19" y="75"/>
                  </a:lnTo>
                  <a:lnTo>
                    <a:pt x="17" y="80"/>
                  </a:lnTo>
                  <a:lnTo>
                    <a:pt x="0" y="111"/>
                  </a:lnTo>
                  <a:lnTo>
                    <a:pt x="2" y="112"/>
                  </a:lnTo>
                  <a:lnTo>
                    <a:pt x="0" y="114"/>
                  </a:lnTo>
                  <a:lnTo>
                    <a:pt x="9" y="117"/>
                  </a:lnTo>
                  <a:lnTo>
                    <a:pt x="38" y="95"/>
                  </a:lnTo>
                  <a:lnTo>
                    <a:pt x="77" y="102"/>
                  </a:lnTo>
                  <a:lnTo>
                    <a:pt x="41" y="165"/>
                  </a:lnTo>
                  <a:lnTo>
                    <a:pt x="57" y="168"/>
                  </a:lnTo>
                  <a:lnTo>
                    <a:pt x="124" y="111"/>
                  </a:lnTo>
                  <a:lnTo>
                    <a:pt x="155" y="118"/>
                  </a:lnTo>
                  <a:lnTo>
                    <a:pt x="173" y="121"/>
                  </a:lnTo>
                  <a:lnTo>
                    <a:pt x="173" y="121"/>
                  </a:lnTo>
                  <a:lnTo>
                    <a:pt x="177" y="121"/>
                  </a:lnTo>
                  <a:lnTo>
                    <a:pt x="181" y="119"/>
                  </a:lnTo>
                  <a:lnTo>
                    <a:pt x="181" y="119"/>
                  </a:lnTo>
                  <a:lnTo>
                    <a:pt x="186" y="115"/>
                  </a:lnTo>
                  <a:lnTo>
                    <a:pt x="188" y="112"/>
                  </a:lnTo>
                  <a:lnTo>
                    <a:pt x="189" y="109"/>
                  </a:lnTo>
                  <a:lnTo>
                    <a:pt x="189" y="109"/>
                  </a:lnTo>
                  <a:lnTo>
                    <a:pt x="189" y="109"/>
                  </a:lnTo>
                  <a:lnTo>
                    <a:pt x="189" y="109"/>
                  </a:lnTo>
                  <a:lnTo>
                    <a:pt x="189" y="109"/>
                  </a:lnTo>
                  <a:lnTo>
                    <a:pt x="189" y="109"/>
                  </a:lnTo>
                  <a:lnTo>
                    <a:pt x="189" y="106"/>
                  </a:lnTo>
                  <a:lnTo>
                    <a:pt x="189" y="102"/>
                  </a:lnTo>
                  <a:lnTo>
                    <a:pt x="186" y="97"/>
                  </a:lnTo>
                  <a:lnTo>
                    <a:pt x="186" y="97"/>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4" name="ïsliḑe">
              <a:extLst>
                <a:ext uri="{FF2B5EF4-FFF2-40B4-BE49-F238E27FC236}">
                  <a16:creationId xmlns:a16="http://schemas.microsoft.com/office/drawing/2014/main" id="{B9656E0C-BAA6-4809-B30D-45844283870E}"/>
                </a:ext>
              </a:extLst>
            </p:cNvPr>
            <p:cNvSpPr>
              <a:spLocks/>
            </p:cNvSpPr>
            <p:nvPr/>
          </p:nvSpPr>
          <p:spPr bwMode="auto">
            <a:xfrm>
              <a:off x="2570163" y="669926"/>
              <a:ext cx="53975" cy="30163"/>
            </a:xfrm>
            <a:custGeom>
              <a:avLst/>
              <a:gdLst/>
              <a:ahLst/>
              <a:cxnLst>
                <a:cxn ang="0">
                  <a:pos x="0" y="12"/>
                </a:cxn>
                <a:cxn ang="0">
                  <a:pos x="3" y="19"/>
                </a:cxn>
                <a:cxn ang="0">
                  <a:pos x="3" y="19"/>
                </a:cxn>
                <a:cxn ang="0">
                  <a:pos x="34" y="7"/>
                </a:cxn>
                <a:cxn ang="0">
                  <a:pos x="32" y="0"/>
                </a:cxn>
                <a:cxn ang="0">
                  <a:pos x="32" y="0"/>
                </a:cxn>
                <a:cxn ang="0">
                  <a:pos x="0" y="12"/>
                </a:cxn>
                <a:cxn ang="0">
                  <a:pos x="0" y="12"/>
                </a:cxn>
              </a:cxnLst>
              <a:rect l="0" t="0" r="r" b="b"/>
              <a:pathLst>
                <a:path w="34" h="19">
                  <a:moveTo>
                    <a:pt x="0" y="12"/>
                  </a:moveTo>
                  <a:lnTo>
                    <a:pt x="3" y="19"/>
                  </a:lnTo>
                  <a:lnTo>
                    <a:pt x="3" y="19"/>
                  </a:lnTo>
                  <a:lnTo>
                    <a:pt x="34" y="7"/>
                  </a:lnTo>
                  <a:lnTo>
                    <a:pt x="32" y="0"/>
                  </a:lnTo>
                  <a:lnTo>
                    <a:pt x="32" y="0"/>
                  </a:lnTo>
                  <a:lnTo>
                    <a:pt x="0" y="12"/>
                  </a:lnTo>
                  <a:lnTo>
                    <a:pt x="0" y="12"/>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5" name="i$lîḋê">
              <a:extLst>
                <a:ext uri="{FF2B5EF4-FFF2-40B4-BE49-F238E27FC236}">
                  <a16:creationId xmlns:a16="http://schemas.microsoft.com/office/drawing/2014/main" id="{0CA1636E-4844-4B66-9060-7B421F06AECC}"/>
                </a:ext>
              </a:extLst>
            </p:cNvPr>
            <p:cNvSpPr>
              <a:spLocks/>
            </p:cNvSpPr>
            <p:nvPr/>
          </p:nvSpPr>
          <p:spPr bwMode="auto">
            <a:xfrm>
              <a:off x="2470150" y="712788"/>
              <a:ext cx="53975" cy="31750"/>
            </a:xfrm>
            <a:custGeom>
              <a:avLst/>
              <a:gdLst/>
              <a:ahLst/>
              <a:cxnLst>
                <a:cxn ang="0">
                  <a:pos x="0" y="15"/>
                </a:cxn>
                <a:cxn ang="0">
                  <a:pos x="3" y="20"/>
                </a:cxn>
                <a:cxn ang="0">
                  <a:pos x="3" y="20"/>
                </a:cxn>
                <a:cxn ang="0">
                  <a:pos x="34" y="6"/>
                </a:cxn>
                <a:cxn ang="0">
                  <a:pos x="30" y="0"/>
                </a:cxn>
                <a:cxn ang="0">
                  <a:pos x="30" y="0"/>
                </a:cxn>
                <a:cxn ang="0">
                  <a:pos x="0" y="15"/>
                </a:cxn>
                <a:cxn ang="0">
                  <a:pos x="0" y="15"/>
                </a:cxn>
              </a:cxnLst>
              <a:rect l="0" t="0" r="r" b="b"/>
              <a:pathLst>
                <a:path w="34" h="20">
                  <a:moveTo>
                    <a:pt x="0" y="15"/>
                  </a:moveTo>
                  <a:lnTo>
                    <a:pt x="3" y="20"/>
                  </a:lnTo>
                  <a:lnTo>
                    <a:pt x="3" y="20"/>
                  </a:lnTo>
                  <a:lnTo>
                    <a:pt x="34" y="6"/>
                  </a:lnTo>
                  <a:lnTo>
                    <a:pt x="30" y="0"/>
                  </a:lnTo>
                  <a:lnTo>
                    <a:pt x="30" y="0"/>
                  </a:lnTo>
                  <a:lnTo>
                    <a:pt x="0" y="15"/>
                  </a:lnTo>
                  <a:lnTo>
                    <a:pt x="0" y="15"/>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6" name="iṥḷídê">
              <a:extLst>
                <a:ext uri="{FF2B5EF4-FFF2-40B4-BE49-F238E27FC236}">
                  <a16:creationId xmlns:a16="http://schemas.microsoft.com/office/drawing/2014/main" id="{38D30F35-983C-4255-8404-2D350802F0E3}"/>
                </a:ext>
              </a:extLst>
            </p:cNvPr>
            <p:cNvSpPr>
              <a:spLocks/>
            </p:cNvSpPr>
            <p:nvPr/>
          </p:nvSpPr>
          <p:spPr bwMode="auto">
            <a:xfrm>
              <a:off x="2371725" y="762001"/>
              <a:ext cx="53975" cy="38100"/>
            </a:xfrm>
            <a:custGeom>
              <a:avLst/>
              <a:gdLst/>
              <a:ahLst/>
              <a:cxnLst>
                <a:cxn ang="0">
                  <a:pos x="0" y="18"/>
                </a:cxn>
                <a:cxn ang="0">
                  <a:pos x="5" y="24"/>
                </a:cxn>
                <a:cxn ang="0">
                  <a:pos x="5" y="24"/>
                </a:cxn>
                <a:cxn ang="0">
                  <a:pos x="34" y="6"/>
                </a:cxn>
                <a:cxn ang="0">
                  <a:pos x="31" y="0"/>
                </a:cxn>
                <a:cxn ang="0">
                  <a:pos x="31" y="0"/>
                </a:cxn>
                <a:cxn ang="0">
                  <a:pos x="0" y="18"/>
                </a:cxn>
                <a:cxn ang="0">
                  <a:pos x="0" y="18"/>
                </a:cxn>
              </a:cxnLst>
              <a:rect l="0" t="0" r="r" b="b"/>
              <a:pathLst>
                <a:path w="34" h="24">
                  <a:moveTo>
                    <a:pt x="0" y="18"/>
                  </a:moveTo>
                  <a:lnTo>
                    <a:pt x="5" y="24"/>
                  </a:lnTo>
                  <a:lnTo>
                    <a:pt x="5" y="24"/>
                  </a:lnTo>
                  <a:lnTo>
                    <a:pt x="34" y="6"/>
                  </a:lnTo>
                  <a:lnTo>
                    <a:pt x="31" y="0"/>
                  </a:lnTo>
                  <a:lnTo>
                    <a:pt x="31" y="0"/>
                  </a:lnTo>
                  <a:lnTo>
                    <a:pt x="0" y="18"/>
                  </a:lnTo>
                  <a:lnTo>
                    <a:pt x="0" y="1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7" name="ïṣ1îďe">
              <a:extLst>
                <a:ext uri="{FF2B5EF4-FFF2-40B4-BE49-F238E27FC236}">
                  <a16:creationId xmlns:a16="http://schemas.microsoft.com/office/drawing/2014/main" id="{9A645F4A-8CC5-469D-9F59-43BE8168D799}"/>
                </a:ext>
              </a:extLst>
            </p:cNvPr>
            <p:cNvSpPr>
              <a:spLocks/>
            </p:cNvSpPr>
            <p:nvPr/>
          </p:nvSpPr>
          <p:spPr bwMode="auto">
            <a:xfrm>
              <a:off x="2193925" y="885826"/>
              <a:ext cx="49213" cy="46038"/>
            </a:xfrm>
            <a:custGeom>
              <a:avLst/>
              <a:gdLst/>
              <a:ahLst/>
              <a:cxnLst>
                <a:cxn ang="0">
                  <a:pos x="0" y="23"/>
                </a:cxn>
                <a:cxn ang="0">
                  <a:pos x="5" y="29"/>
                </a:cxn>
                <a:cxn ang="0">
                  <a:pos x="5" y="29"/>
                </a:cxn>
                <a:cxn ang="0">
                  <a:pos x="31" y="6"/>
                </a:cxn>
                <a:cxn ang="0">
                  <a:pos x="27" y="0"/>
                </a:cxn>
                <a:cxn ang="0">
                  <a:pos x="27" y="0"/>
                </a:cxn>
                <a:cxn ang="0">
                  <a:pos x="0" y="23"/>
                </a:cxn>
                <a:cxn ang="0">
                  <a:pos x="0" y="23"/>
                </a:cxn>
              </a:cxnLst>
              <a:rect l="0" t="0" r="r" b="b"/>
              <a:pathLst>
                <a:path w="31" h="29">
                  <a:moveTo>
                    <a:pt x="0" y="23"/>
                  </a:moveTo>
                  <a:lnTo>
                    <a:pt x="5" y="29"/>
                  </a:lnTo>
                  <a:lnTo>
                    <a:pt x="5" y="29"/>
                  </a:lnTo>
                  <a:lnTo>
                    <a:pt x="31" y="6"/>
                  </a:lnTo>
                  <a:lnTo>
                    <a:pt x="27" y="0"/>
                  </a:lnTo>
                  <a:lnTo>
                    <a:pt x="27" y="0"/>
                  </a:lnTo>
                  <a:lnTo>
                    <a:pt x="0" y="23"/>
                  </a:lnTo>
                  <a:lnTo>
                    <a:pt x="0" y="23"/>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8" name="ïŝ1iďe">
              <a:extLst>
                <a:ext uri="{FF2B5EF4-FFF2-40B4-BE49-F238E27FC236}">
                  <a16:creationId xmlns:a16="http://schemas.microsoft.com/office/drawing/2014/main" id="{E5C584C5-371F-4EA9-8A67-7CD10085952E}"/>
                </a:ext>
              </a:extLst>
            </p:cNvPr>
            <p:cNvSpPr>
              <a:spLocks/>
            </p:cNvSpPr>
            <p:nvPr/>
          </p:nvSpPr>
          <p:spPr bwMode="auto">
            <a:xfrm>
              <a:off x="2279650" y="820738"/>
              <a:ext cx="50800" cy="39688"/>
            </a:xfrm>
            <a:custGeom>
              <a:avLst/>
              <a:gdLst/>
              <a:ahLst/>
              <a:cxnLst>
                <a:cxn ang="0">
                  <a:pos x="0" y="19"/>
                </a:cxn>
                <a:cxn ang="0">
                  <a:pos x="4" y="25"/>
                </a:cxn>
                <a:cxn ang="0">
                  <a:pos x="4" y="25"/>
                </a:cxn>
                <a:cxn ang="0">
                  <a:pos x="32" y="5"/>
                </a:cxn>
                <a:cxn ang="0">
                  <a:pos x="29" y="0"/>
                </a:cxn>
                <a:cxn ang="0">
                  <a:pos x="29" y="0"/>
                </a:cxn>
                <a:cxn ang="0">
                  <a:pos x="0" y="19"/>
                </a:cxn>
                <a:cxn ang="0">
                  <a:pos x="0" y="19"/>
                </a:cxn>
              </a:cxnLst>
              <a:rect l="0" t="0" r="r" b="b"/>
              <a:pathLst>
                <a:path w="32" h="25">
                  <a:moveTo>
                    <a:pt x="0" y="19"/>
                  </a:moveTo>
                  <a:lnTo>
                    <a:pt x="4" y="25"/>
                  </a:lnTo>
                  <a:lnTo>
                    <a:pt x="4" y="25"/>
                  </a:lnTo>
                  <a:lnTo>
                    <a:pt x="32" y="5"/>
                  </a:lnTo>
                  <a:lnTo>
                    <a:pt x="29" y="0"/>
                  </a:lnTo>
                  <a:lnTo>
                    <a:pt x="29" y="0"/>
                  </a:lnTo>
                  <a:lnTo>
                    <a:pt x="0" y="19"/>
                  </a:lnTo>
                  <a:lnTo>
                    <a:pt x="0" y="19"/>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49" name="iṣľîḓè">
              <a:extLst>
                <a:ext uri="{FF2B5EF4-FFF2-40B4-BE49-F238E27FC236}">
                  <a16:creationId xmlns:a16="http://schemas.microsoft.com/office/drawing/2014/main" id="{7D0A25C2-8B75-4C60-81B7-1DAE058C47C5}"/>
                </a:ext>
              </a:extLst>
            </p:cNvPr>
            <p:cNvSpPr>
              <a:spLocks/>
            </p:cNvSpPr>
            <p:nvPr/>
          </p:nvSpPr>
          <p:spPr bwMode="auto">
            <a:xfrm>
              <a:off x="2998788" y="579438"/>
              <a:ext cx="55563" cy="15875"/>
            </a:xfrm>
            <a:custGeom>
              <a:avLst/>
              <a:gdLst/>
              <a:ahLst/>
              <a:cxnLst>
                <a:cxn ang="0">
                  <a:pos x="1" y="10"/>
                </a:cxn>
                <a:cxn ang="0">
                  <a:pos x="1" y="10"/>
                </a:cxn>
                <a:cxn ang="0">
                  <a:pos x="35" y="7"/>
                </a:cxn>
                <a:cxn ang="0">
                  <a:pos x="35" y="0"/>
                </a:cxn>
                <a:cxn ang="0">
                  <a:pos x="35" y="0"/>
                </a:cxn>
                <a:cxn ang="0">
                  <a:pos x="0" y="3"/>
                </a:cxn>
                <a:cxn ang="0">
                  <a:pos x="1" y="10"/>
                </a:cxn>
              </a:cxnLst>
              <a:rect l="0" t="0" r="r" b="b"/>
              <a:pathLst>
                <a:path w="35" h="10">
                  <a:moveTo>
                    <a:pt x="1" y="10"/>
                  </a:moveTo>
                  <a:lnTo>
                    <a:pt x="1" y="10"/>
                  </a:lnTo>
                  <a:lnTo>
                    <a:pt x="35" y="7"/>
                  </a:lnTo>
                  <a:lnTo>
                    <a:pt x="35" y="0"/>
                  </a:lnTo>
                  <a:lnTo>
                    <a:pt x="35" y="0"/>
                  </a:lnTo>
                  <a:lnTo>
                    <a:pt x="0" y="3"/>
                  </a:lnTo>
                  <a:lnTo>
                    <a:pt x="1" y="10"/>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50" name="ïṧḷïḍê">
              <a:extLst>
                <a:ext uri="{FF2B5EF4-FFF2-40B4-BE49-F238E27FC236}">
                  <a16:creationId xmlns:a16="http://schemas.microsoft.com/office/drawing/2014/main" id="{4A91CB3C-A2B6-490E-A6AC-F7075F2798C1}"/>
                </a:ext>
              </a:extLst>
            </p:cNvPr>
            <p:cNvSpPr>
              <a:spLocks/>
            </p:cNvSpPr>
            <p:nvPr/>
          </p:nvSpPr>
          <p:spPr bwMode="auto">
            <a:xfrm>
              <a:off x="3221038" y="576263"/>
              <a:ext cx="55563" cy="14288"/>
            </a:xfrm>
            <a:custGeom>
              <a:avLst/>
              <a:gdLst/>
              <a:ahLst/>
              <a:cxnLst>
                <a:cxn ang="0">
                  <a:pos x="0" y="8"/>
                </a:cxn>
                <a:cxn ang="0">
                  <a:pos x="0" y="8"/>
                </a:cxn>
                <a:cxn ang="0">
                  <a:pos x="35" y="9"/>
                </a:cxn>
                <a:cxn ang="0">
                  <a:pos x="35" y="2"/>
                </a:cxn>
                <a:cxn ang="0">
                  <a:pos x="35" y="2"/>
                </a:cxn>
                <a:cxn ang="0">
                  <a:pos x="0" y="0"/>
                </a:cxn>
                <a:cxn ang="0">
                  <a:pos x="0" y="8"/>
                </a:cxn>
              </a:cxnLst>
              <a:rect l="0" t="0" r="r" b="b"/>
              <a:pathLst>
                <a:path w="35" h="9">
                  <a:moveTo>
                    <a:pt x="0" y="8"/>
                  </a:moveTo>
                  <a:lnTo>
                    <a:pt x="0" y="8"/>
                  </a:lnTo>
                  <a:lnTo>
                    <a:pt x="35" y="9"/>
                  </a:lnTo>
                  <a:lnTo>
                    <a:pt x="35" y="2"/>
                  </a:lnTo>
                  <a:lnTo>
                    <a:pt x="35" y="2"/>
                  </a:lnTo>
                  <a:lnTo>
                    <a:pt x="0" y="0"/>
                  </a:lnTo>
                  <a:lnTo>
                    <a:pt x="0" y="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51" name="íSlíde">
              <a:extLst>
                <a:ext uri="{FF2B5EF4-FFF2-40B4-BE49-F238E27FC236}">
                  <a16:creationId xmlns:a16="http://schemas.microsoft.com/office/drawing/2014/main" id="{49F7ECF5-6598-4544-A424-8F7A3DE8FA64}"/>
                </a:ext>
              </a:extLst>
            </p:cNvPr>
            <p:cNvSpPr>
              <a:spLocks/>
            </p:cNvSpPr>
            <p:nvPr/>
          </p:nvSpPr>
          <p:spPr bwMode="auto">
            <a:xfrm>
              <a:off x="3108325" y="576263"/>
              <a:ext cx="57150" cy="12700"/>
            </a:xfrm>
            <a:custGeom>
              <a:avLst/>
              <a:gdLst/>
              <a:ahLst/>
              <a:cxnLst>
                <a:cxn ang="0">
                  <a:pos x="2" y="8"/>
                </a:cxn>
                <a:cxn ang="0">
                  <a:pos x="2" y="8"/>
                </a:cxn>
                <a:cxn ang="0">
                  <a:pos x="36" y="7"/>
                </a:cxn>
                <a:cxn ang="0">
                  <a:pos x="36" y="0"/>
                </a:cxn>
                <a:cxn ang="0">
                  <a:pos x="36" y="0"/>
                </a:cxn>
                <a:cxn ang="0">
                  <a:pos x="0" y="0"/>
                </a:cxn>
                <a:cxn ang="0">
                  <a:pos x="2" y="8"/>
                </a:cxn>
              </a:cxnLst>
              <a:rect l="0" t="0" r="r" b="b"/>
              <a:pathLst>
                <a:path w="36" h="8">
                  <a:moveTo>
                    <a:pt x="2" y="8"/>
                  </a:moveTo>
                  <a:lnTo>
                    <a:pt x="2" y="8"/>
                  </a:lnTo>
                  <a:lnTo>
                    <a:pt x="36" y="7"/>
                  </a:lnTo>
                  <a:lnTo>
                    <a:pt x="36" y="0"/>
                  </a:lnTo>
                  <a:lnTo>
                    <a:pt x="36" y="0"/>
                  </a:lnTo>
                  <a:lnTo>
                    <a:pt x="0" y="0"/>
                  </a:lnTo>
                  <a:lnTo>
                    <a:pt x="2" y="8"/>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52" name="ï$ḻíďê">
              <a:extLst>
                <a:ext uri="{FF2B5EF4-FFF2-40B4-BE49-F238E27FC236}">
                  <a16:creationId xmlns:a16="http://schemas.microsoft.com/office/drawing/2014/main" id="{263BAF1A-C215-4299-8BA2-F368B5A27640}"/>
                </a:ext>
              </a:extLst>
            </p:cNvPr>
            <p:cNvSpPr>
              <a:spLocks/>
            </p:cNvSpPr>
            <p:nvPr/>
          </p:nvSpPr>
          <p:spPr bwMode="auto">
            <a:xfrm>
              <a:off x="3330575" y="584201"/>
              <a:ext cx="55563" cy="20638"/>
            </a:xfrm>
            <a:custGeom>
              <a:avLst/>
              <a:gdLst/>
              <a:ahLst/>
              <a:cxnLst>
                <a:cxn ang="0">
                  <a:pos x="35" y="5"/>
                </a:cxn>
                <a:cxn ang="0">
                  <a:pos x="35" y="5"/>
                </a:cxn>
                <a:cxn ang="0">
                  <a:pos x="26" y="4"/>
                </a:cxn>
                <a:cxn ang="0">
                  <a:pos x="1" y="0"/>
                </a:cxn>
                <a:cxn ang="0">
                  <a:pos x="0" y="7"/>
                </a:cxn>
                <a:cxn ang="0">
                  <a:pos x="0" y="7"/>
                </a:cxn>
                <a:cxn ang="0">
                  <a:pos x="25" y="10"/>
                </a:cxn>
                <a:cxn ang="0">
                  <a:pos x="34" y="13"/>
                </a:cxn>
                <a:cxn ang="0">
                  <a:pos x="35" y="5"/>
                </a:cxn>
              </a:cxnLst>
              <a:rect l="0" t="0" r="r" b="b"/>
              <a:pathLst>
                <a:path w="35" h="13">
                  <a:moveTo>
                    <a:pt x="35" y="5"/>
                  </a:moveTo>
                  <a:lnTo>
                    <a:pt x="35" y="5"/>
                  </a:lnTo>
                  <a:lnTo>
                    <a:pt x="26" y="4"/>
                  </a:lnTo>
                  <a:lnTo>
                    <a:pt x="1" y="0"/>
                  </a:lnTo>
                  <a:lnTo>
                    <a:pt x="0" y="7"/>
                  </a:lnTo>
                  <a:lnTo>
                    <a:pt x="0" y="7"/>
                  </a:lnTo>
                  <a:lnTo>
                    <a:pt x="25" y="10"/>
                  </a:lnTo>
                  <a:lnTo>
                    <a:pt x="34" y="13"/>
                  </a:lnTo>
                  <a:lnTo>
                    <a:pt x="35" y="5"/>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53" name="ïṩlíḋê">
              <a:extLst>
                <a:ext uri="{FF2B5EF4-FFF2-40B4-BE49-F238E27FC236}">
                  <a16:creationId xmlns:a16="http://schemas.microsoft.com/office/drawing/2014/main" id="{ECBC59D7-A193-4B12-8262-72BD1BFC34C5}"/>
                </a:ext>
              </a:extLst>
            </p:cNvPr>
            <p:cNvSpPr>
              <a:spLocks/>
            </p:cNvSpPr>
            <p:nvPr/>
          </p:nvSpPr>
          <p:spPr bwMode="auto">
            <a:xfrm>
              <a:off x="2889250" y="590551"/>
              <a:ext cx="55563" cy="19050"/>
            </a:xfrm>
            <a:custGeom>
              <a:avLst/>
              <a:gdLst/>
              <a:ahLst/>
              <a:cxnLst>
                <a:cxn ang="0">
                  <a:pos x="1" y="12"/>
                </a:cxn>
                <a:cxn ang="0">
                  <a:pos x="1" y="12"/>
                </a:cxn>
                <a:cxn ang="0">
                  <a:pos x="35" y="7"/>
                </a:cxn>
                <a:cxn ang="0">
                  <a:pos x="34" y="0"/>
                </a:cxn>
                <a:cxn ang="0">
                  <a:pos x="34" y="0"/>
                </a:cxn>
                <a:cxn ang="0">
                  <a:pos x="0" y="5"/>
                </a:cxn>
                <a:cxn ang="0">
                  <a:pos x="1" y="12"/>
                </a:cxn>
              </a:cxnLst>
              <a:rect l="0" t="0" r="r" b="b"/>
              <a:pathLst>
                <a:path w="35" h="12">
                  <a:moveTo>
                    <a:pt x="1" y="12"/>
                  </a:moveTo>
                  <a:lnTo>
                    <a:pt x="1" y="12"/>
                  </a:lnTo>
                  <a:lnTo>
                    <a:pt x="35" y="7"/>
                  </a:lnTo>
                  <a:lnTo>
                    <a:pt x="34" y="0"/>
                  </a:lnTo>
                  <a:lnTo>
                    <a:pt x="34" y="0"/>
                  </a:lnTo>
                  <a:lnTo>
                    <a:pt x="0" y="5"/>
                  </a:lnTo>
                  <a:lnTo>
                    <a:pt x="1" y="12"/>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54" name="işlïḍé">
              <a:extLst>
                <a:ext uri="{FF2B5EF4-FFF2-40B4-BE49-F238E27FC236}">
                  <a16:creationId xmlns:a16="http://schemas.microsoft.com/office/drawing/2014/main" id="{96B39B61-088C-4CA0-B889-817EE23DFCCD}"/>
                </a:ext>
              </a:extLst>
            </p:cNvPr>
            <p:cNvSpPr>
              <a:spLocks/>
            </p:cNvSpPr>
            <p:nvPr/>
          </p:nvSpPr>
          <p:spPr bwMode="auto">
            <a:xfrm>
              <a:off x="2781300" y="609601"/>
              <a:ext cx="55563" cy="22225"/>
            </a:xfrm>
            <a:custGeom>
              <a:avLst/>
              <a:gdLst/>
              <a:ahLst/>
              <a:cxnLst>
                <a:cxn ang="0">
                  <a:pos x="0" y="7"/>
                </a:cxn>
                <a:cxn ang="0">
                  <a:pos x="1" y="14"/>
                </a:cxn>
                <a:cxn ang="0">
                  <a:pos x="1" y="14"/>
                </a:cxn>
                <a:cxn ang="0">
                  <a:pos x="35" y="6"/>
                </a:cxn>
                <a:cxn ang="0">
                  <a:pos x="34" y="0"/>
                </a:cxn>
                <a:cxn ang="0">
                  <a:pos x="34" y="0"/>
                </a:cxn>
                <a:cxn ang="0">
                  <a:pos x="0" y="7"/>
                </a:cxn>
                <a:cxn ang="0">
                  <a:pos x="0" y="7"/>
                </a:cxn>
              </a:cxnLst>
              <a:rect l="0" t="0" r="r" b="b"/>
              <a:pathLst>
                <a:path w="35" h="14">
                  <a:moveTo>
                    <a:pt x="0" y="7"/>
                  </a:moveTo>
                  <a:lnTo>
                    <a:pt x="1" y="14"/>
                  </a:lnTo>
                  <a:lnTo>
                    <a:pt x="1" y="14"/>
                  </a:lnTo>
                  <a:lnTo>
                    <a:pt x="35" y="6"/>
                  </a:lnTo>
                  <a:lnTo>
                    <a:pt x="34" y="0"/>
                  </a:lnTo>
                  <a:lnTo>
                    <a:pt x="34" y="0"/>
                  </a:lnTo>
                  <a:lnTo>
                    <a:pt x="0" y="7"/>
                  </a:lnTo>
                  <a:lnTo>
                    <a:pt x="0" y="7"/>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sp>
          <p:nvSpPr>
            <p:cNvPr id="55" name="îṩḷíḑè">
              <a:extLst>
                <a:ext uri="{FF2B5EF4-FFF2-40B4-BE49-F238E27FC236}">
                  <a16:creationId xmlns:a16="http://schemas.microsoft.com/office/drawing/2014/main" id="{A0F03529-9E25-43A3-A9BF-D5379A530AA0}"/>
                </a:ext>
              </a:extLst>
            </p:cNvPr>
            <p:cNvSpPr>
              <a:spLocks/>
            </p:cNvSpPr>
            <p:nvPr/>
          </p:nvSpPr>
          <p:spPr bwMode="auto">
            <a:xfrm>
              <a:off x="2673350" y="635001"/>
              <a:ext cx="57150" cy="26988"/>
            </a:xfrm>
            <a:custGeom>
              <a:avLst/>
              <a:gdLst/>
              <a:ahLst/>
              <a:cxnLst>
                <a:cxn ang="0">
                  <a:pos x="0" y="10"/>
                </a:cxn>
                <a:cxn ang="0">
                  <a:pos x="2" y="17"/>
                </a:cxn>
                <a:cxn ang="0">
                  <a:pos x="2" y="17"/>
                </a:cxn>
                <a:cxn ang="0">
                  <a:pos x="36" y="7"/>
                </a:cxn>
                <a:cxn ang="0">
                  <a:pos x="34" y="0"/>
                </a:cxn>
                <a:cxn ang="0">
                  <a:pos x="34" y="0"/>
                </a:cxn>
                <a:cxn ang="0">
                  <a:pos x="0" y="10"/>
                </a:cxn>
                <a:cxn ang="0">
                  <a:pos x="0" y="10"/>
                </a:cxn>
              </a:cxnLst>
              <a:rect l="0" t="0" r="r" b="b"/>
              <a:pathLst>
                <a:path w="36" h="17">
                  <a:moveTo>
                    <a:pt x="0" y="10"/>
                  </a:moveTo>
                  <a:lnTo>
                    <a:pt x="2" y="17"/>
                  </a:lnTo>
                  <a:lnTo>
                    <a:pt x="2" y="17"/>
                  </a:lnTo>
                  <a:lnTo>
                    <a:pt x="36" y="7"/>
                  </a:lnTo>
                  <a:lnTo>
                    <a:pt x="34" y="0"/>
                  </a:lnTo>
                  <a:lnTo>
                    <a:pt x="34" y="0"/>
                  </a:lnTo>
                  <a:lnTo>
                    <a:pt x="0" y="10"/>
                  </a:lnTo>
                  <a:lnTo>
                    <a:pt x="0" y="10"/>
                  </a:lnTo>
                  <a:close/>
                </a:path>
              </a:pathLst>
            </a:custGeom>
            <a:grpFill/>
            <a:ln w="9525">
              <a:noFill/>
              <a:round/>
              <a:headEnd/>
              <a:tailEnd/>
            </a:ln>
          </p:spPr>
          <p:txBody>
            <a:bodyPr anchor="ctr"/>
            <a:lstStyle/>
            <a:p>
              <a:pPr algn="ctr"/>
              <a:endParaRPr sz="2160" dirty="0">
                <a:solidFill>
                  <a:schemeClr val="bg1"/>
                </a:solidFill>
                <a:latin typeface="字魂20号-石头体" panose="00000500000000000000" pitchFamily="2" charset="-122"/>
              </a:endParaRPr>
            </a:p>
          </p:txBody>
        </p:sp>
      </p:grpSp>
    </p:spTree>
    <p:extLst>
      <p:ext uri="{BB962C8B-B14F-4D97-AF65-F5344CB8AC3E}">
        <p14:creationId xmlns:p14="http://schemas.microsoft.com/office/powerpoint/2010/main" val="23677442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C128C85F-A4DE-497A-96F4-D6B52966CDF5}"/>
              </a:ext>
            </a:extLst>
          </p:cNvPr>
          <p:cNvSpPr>
            <a:spLocks noGrp="1"/>
          </p:cNvSpPr>
          <p:nvPr>
            <p:ph type="title"/>
          </p:nvPr>
        </p:nvSpPr>
        <p:spPr>
          <a:xfrm>
            <a:off x="838200" y="417176"/>
            <a:ext cx="10515600" cy="1325563"/>
          </a:xfrm>
        </p:spPr>
        <p:txBody>
          <a:bodyPr/>
          <a:lstStyle/>
          <a:p>
            <a:r>
              <a:rPr lang="zh-TW" altLang="en-US" dirty="0"/>
              <a:t>碰觸物體得分畫面</a:t>
            </a:r>
          </a:p>
        </p:txBody>
      </p:sp>
      <p:pic>
        <p:nvPicPr>
          <p:cNvPr id="7" name="图片 4">
            <a:extLst>
              <a:ext uri="{FF2B5EF4-FFF2-40B4-BE49-F238E27FC236}">
                <a16:creationId xmlns:a16="http://schemas.microsoft.com/office/drawing/2014/main" id="{E66952C5-EFCF-4109-AA2D-9789B5E5F4DF}"/>
              </a:ext>
            </a:extLst>
          </p:cNvPr>
          <p:cNvPicPr>
            <a:picLocks noChangeAspect="1"/>
          </p:cNvPicPr>
          <p:nvPr/>
        </p:nvPicPr>
        <p:blipFill rotWithShape="1">
          <a:blip r:embed="rId2">
            <a:extLst>
              <a:ext uri="{28A0092B-C50C-407E-A947-70E740481C1C}">
                <a14:useLocalDpi xmlns:a14="http://schemas.microsoft.com/office/drawing/2010/main" val="0"/>
              </a:ext>
            </a:extLst>
          </a:blip>
          <a:srcRect t="5905" r="67081" b="7411"/>
          <a:stretch/>
        </p:blipFill>
        <p:spPr>
          <a:xfrm>
            <a:off x="9082506" y="2275291"/>
            <a:ext cx="4241516" cy="4582709"/>
          </a:xfrm>
          <a:prstGeom prst="rect">
            <a:avLst/>
          </a:prstGeom>
        </p:spPr>
      </p:pic>
      <p:pic>
        <p:nvPicPr>
          <p:cNvPr id="5" name="圖片 4">
            <a:extLst>
              <a:ext uri="{FF2B5EF4-FFF2-40B4-BE49-F238E27FC236}">
                <a16:creationId xmlns:a16="http://schemas.microsoft.com/office/drawing/2014/main" id="{30EB4F89-11A3-4A31-98E5-F8979420FF52}"/>
              </a:ext>
            </a:extLst>
          </p:cNvPr>
          <p:cNvPicPr>
            <a:picLocks noChangeAspect="1"/>
          </p:cNvPicPr>
          <p:nvPr/>
        </p:nvPicPr>
        <p:blipFill>
          <a:blip r:embed="rId3"/>
          <a:stretch>
            <a:fillRect/>
          </a:stretch>
        </p:blipFill>
        <p:spPr>
          <a:xfrm>
            <a:off x="1473694" y="1742739"/>
            <a:ext cx="8456766" cy="4736627"/>
          </a:xfrm>
          <a:prstGeom prst="rect">
            <a:avLst/>
          </a:prstGeom>
        </p:spPr>
      </p:pic>
    </p:spTree>
    <p:extLst>
      <p:ext uri="{BB962C8B-B14F-4D97-AF65-F5344CB8AC3E}">
        <p14:creationId xmlns:p14="http://schemas.microsoft.com/office/powerpoint/2010/main" val="2133123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9AF095-2458-47E0-A6A5-91C86BBFC1F3}"/>
              </a:ext>
            </a:extLst>
          </p:cNvPr>
          <p:cNvSpPr>
            <a:spLocks noGrp="1"/>
          </p:cNvSpPr>
          <p:nvPr>
            <p:ph type="title"/>
          </p:nvPr>
        </p:nvSpPr>
        <p:spPr/>
        <p:txBody>
          <a:bodyPr/>
          <a:lstStyle/>
          <a:p>
            <a:r>
              <a:rPr lang="zh-TW" altLang="en-US" dirty="0"/>
              <a:t>跳躍畫面</a:t>
            </a:r>
          </a:p>
        </p:txBody>
      </p:sp>
      <p:pic>
        <p:nvPicPr>
          <p:cNvPr id="6" name="图片 15">
            <a:extLst>
              <a:ext uri="{FF2B5EF4-FFF2-40B4-BE49-F238E27FC236}">
                <a16:creationId xmlns:a16="http://schemas.microsoft.com/office/drawing/2014/main" id="{2CA3F55B-645F-40D2-AB2F-4064E10C16D4}"/>
              </a:ext>
            </a:extLst>
          </p:cNvPr>
          <p:cNvPicPr>
            <a:picLocks noChangeAspect="1"/>
          </p:cNvPicPr>
          <p:nvPr/>
        </p:nvPicPr>
        <p:blipFill rotWithShape="1">
          <a:blip r:embed="rId2">
            <a:extLst>
              <a:ext uri="{28A0092B-C50C-407E-A947-70E740481C1C}">
                <a14:useLocalDpi xmlns:a14="http://schemas.microsoft.com/office/drawing/2010/main" val="0"/>
              </a:ext>
            </a:extLst>
          </a:blip>
          <a:srcRect t="38913" r="85556" b="19852"/>
          <a:stretch/>
        </p:blipFill>
        <p:spPr>
          <a:xfrm>
            <a:off x="0" y="2411124"/>
            <a:ext cx="1296874" cy="4936254"/>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303954">
            <a:off x="7439578" y="4157571"/>
            <a:ext cx="8342347" cy="4697632"/>
          </a:xfrm>
          <a:prstGeom prst="rect">
            <a:avLst/>
          </a:prstGeom>
        </p:spPr>
      </p:pic>
      <p:pic>
        <p:nvPicPr>
          <p:cNvPr id="8" name="图片 18">
            <a:extLst>
              <a:ext uri="{FF2B5EF4-FFF2-40B4-BE49-F238E27FC236}">
                <a16:creationId xmlns:a16="http://schemas.microsoft.com/office/drawing/2014/main" id="{AE8937D6-690E-46F7-A942-7ECAD7FA9E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250" r="83036" b="16883"/>
          <a:stretch/>
        </p:blipFill>
        <p:spPr>
          <a:xfrm flipH="1">
            <a:off x="10783353" y="4193375"/>
            <a:ext cx="1140893" cy="2147455"/>
          </a:xfrm>
          <a:prstGeom prst="rect">
            <a:avLst/>
          </a:prstGeom>
        </p:spPr>
      </p:pic>
      <p:pic>
        <p:nvPicPr>
          <p:cNvPr id="4" name="圖片 3">
            <a:extLst>
              <a:ext uri="{FF2B5EF4-FFF2-40B4-BE49-F238E27FC236}">
                <a16:creationId xmlns:a16="http://schemas.microsoft.com/office/drawing/2014/main" id="{DB749DAB-1914-47F7-87BE-9788270933E7}"/>
              </a:ext>
            </a:extLst>
          </p:cNvPr>
          <p:cNvPicPr>
            <a:picLocks noChangeAspect="1"/>
          </p:cNvPicPr>
          <p:nvPr/>
        </p:nvPicPr>
        <p:blipFill>
          <a:blip r:embed="rId5"/>
          <a:stretch>
            <a:fillRect/>
          </a:stretch>
        </p:blipFill>
        <p:spPr>
          <a:xfrm>
            <a:off x="1468732" y="1593706"/>
            <a:ext cx="8276024" cy="4650142"/>
          </a:xfrm>
          <a:prstGeom prst="rect">
            <a:avLst/>
          </a:prstGeom>
        </p:spPr>
      </p:pic>
    </p:spTree>
    <p:extLst>
      <p:ext uri="{BB962C8B-B14F-4D97-AF65-F5344CB8AC3E}">
        <p14:creationId xmlns:p14="http://schemas.microsoft.com/office/powerpoint/2010/main" val="8570994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EA516B-5627-4E92-9B66-7964FD21F85B}"/>
              </a:ext>
            </a:extLst>
          </p:cNvPr>
          <p:cNvSpPr>
            <a:spLocks noGrp="1"/>
          </p:cNvSpPr>
          <p:nvPr>
            <p:ph type="title"/>
          </p:nvPr>
        </p:nvSpPr>
        <p:spPr>
          <a:xfrm>
            <a:off x="838200" y="365125"/>
            <a:ext cx="10515600" cy="1099691"/>
          </a:xfrm>
        </p:spPr>
        <p:txBody>
          <a:bodyPr/>
          <a:lstStyle/>
          <a:p>
            <a:r>
              <a:rPr lang="zh-TW" altLang="en-US" dirty="0"/>
              <a:t>製作細節</a:t>
            </a:r>
          </a:p>
        </p:txBody>
      </p:sp>
      <p:sp>
        <p:nvSpPr>
          <p:cNvPr id="3" name="內容版面配置區 2">
            <a:extLst>
              <a:ext uri="{FF2B5EF4-FFF2-40B4-BE49-F238E27FC236}">
                <a16:creationId xmlns:a16="http://schemas.microsoft.com/office/drawing/2014/main" id="{F49B5565-10CA-4CFF-A990-519B5D94FD94}"/>
              </a:ext>
            </a:extLst>
          </p:cNvPr>
          <p:cNvSpPr>
            <a:spLocks noGrp="1"/>
          </p:cNvSpPr>
          <p:nvPr>
            <p:ph idx="1"/>
          </p:nvPr>
        </p:nvSpPr>
        <p:spPr>
          <a:xfrm>
            <a:off x="713912" y="1393793"/>
            <a:ext cx="11279820" cy="5193437"/>
          </a:xfrm>
        </p:spPr>
        <p:txBody>
          <a:bodyPr>
            <a:normAutofit/>
          </a:bodyPr>
          <a:lstStyle/>
          <a:p>
            <a:r>
              <a:rPr lang="zh-TW" altLang="en-US" dirty="0"/>
              <a:t>以背景向後移動並重複捲動來達成角色前進的效果</a:t>
            </a:r>
            <a:endParaRPr lang="en-US" altLang="zh-TW" dirty="0"/>
          </a:p>
          <a:p>
            <a:r>
              <a:rPr lang="zh-TW" altLang="en-US" dirty="0"/>
              <a:t>在角色腳下加入粒子系統模擬奔跑時的塵土效果以及死亡的煙霧效果</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pic>
        <p:nvPicPr>
          <p:cNvPr id="7" name="图片 14">
            <a:extLst>
              <a:ext uri="{FF2B5EF4-FFF2-40B4-BE49-F238E27FC236}">
                <a16:creationId xmlns:a16="http://schemas.microsoft.com/office/drawing/2014/main" id="{3AA50E4C-F1B2-460E-A829-EA8D042DCB56}"/>
              </a:ext>
            </a:extLst>
          </p:cNvPr>
          <p:cNvPicPr>
            <a:picLocks noChangeAspect="1"/>
          </p:cNvPicPr>
          <p:nvPr/>
        </p:nvPicPr>
        <p:blipFill rotWithShape="1">
          <a:blip r:embed="rId2">
            <a:extLst>
              <a:ext uri="{28A0092B-C50C-407E-A947-70E740481C1C}">
                <a14:useLocalDpi xmlns:a14="http://schemas.microsoft.com/office/drawing/2010/main" val="0"/>
              </a:ext>
            </a:extLst>
          </a:blip>
          <a:srcRect t="26094" r="75078" b="51111"/>
          <a:stretch/>
        </p:blipFill>
        <p:spPr>
          <a:xfrm flipH="1">
            <a:off x="-367287" y="4568907"/>
            <a:ext cx="2162398" cy="2637207"/>
          </a:xfrm>
          <a:prstGeom prst="rect">
            <a:avLst/>
          </a:prstGeom>
        </p:spPr>
      </p:pic>
      <p:pic>
        <p:nvPicPr>
          <p:cNvPr id="8" name="图片 30">
            <a:extLst>
              <a:ext uri="{FF2B5EF4-FFF2-40B4-BE49-F238E27FC236}">
                <a16:creationId xmlns:a16="http://schemas.microsoft.com/office/drawing/2014/main" id="{537B2908-F1CC-4BC3-908C-886D84217FE9}"/>
              </a:ext>
            </a:extLst>
          </p:cNvPr>
          <p:cNvPicPr>
            <a:picLocks noChangeAspect="1"/>
          </p:cNvPicPr>
          <p:nvPr/>
        </p:nvPicPr>
        <p:blipFill rotWithShape="1">
          <a:blip r:embed="rId3">
            <a:extLst>
              <a:ext uri="{28A0092B-C50C-407E-A947-70E740481C1C}">
                <a14:useLocalDpi xmlns:a14="http://schemas.microsoft.com/office/drawing/2010/main" val="0"/>
              </a:ext>
            </a:extLst>
          </a:blip>
          <a:srcRect l="67018" t="64405" r="3085"/>
          <a:stretch/>
        </p:blipFill>
        <p:spPr>
          <a:xfrm>
            <a:off x="7174436" y="4934100"/>
            <a:ext cx="3727948" cy="1821123"/>
          </a:xfrm>
          <a:prstGeom prst="rect">
            <a:avLst/>
          </a:prstGeom>
        </p:spPr>
      </p:pic>
      <p:pic>
        <p:nvPicPr>
          <p:cNvPr id="4" name="圖片 3">
            <a:extLst>
              <a:ext uri="{FF2B5EF4-FFF2-40B4-BE49-F238E27FC236}">
                <a16:creationId xmlns:a16="http://schemas.microsoft.com/office/drawing/2014/main" id="{0884D94D-D36C-4CC2-B9D0-9CD0F74E1C5A}"/>
              </a:ext>
            </a:extLst>
          </p:cNvPr>
          <p:cNvPicPr>
            <a:picLocks noChangeAspect="1"/>
          </p:cNvPicPr>
          <p:nvPr/>
        </p:nvPicPr>
        <p:blipFill>
          <a:blip r:embed="rId4"/>
          <a:stretch>
            <a:fillRect/>
          </a:stretch>
        </p:blipFill>
        <p:spPr>
          <a:xfrm>
            <a:off x="2086251" y="2670834"/>
            <a:ext cx="7270813" cy="3580410"/>
          </a:xfrm>
          <a:prstGeom prst="rect">
            <a:avLst/>
          </a:prstGeom>
        </p:spPr>
      </p:pic>
    </p:spTree>
    <p:extLst>
      <p:ext uri="{BB962C8B-B14F-4D97-AF65-F5344CB8AC3E}">
        <p14:creationId xmlns:p14="http://schemas.microsoft.com/office/powerpoint/2010/main" val="28751800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TotalTime>
  <Words>187</Words>
  <Application>Microsoft Office PowerPoint</Application>
  <PresentationFormat>寬螢幕</PresentationFormat>
  <Paragraphs>63</Paragraphs>
  <Slides>13</Slides>
  <Notes>3</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13</vt:i4>
      </vt:variant>
    </vt:vector>
  </HeadingPairs>
  <TitlesOfParts>
    <vt:vector size="21" baseType="lpstr">
      <vt:lpstr>等线</vt:lpstr>
      <vt:lpstr>等线</vt:lpstr>
      <vt:lpstr>Yuanti TC</vt:lpstr>
      <vt:lpstr>字魂20号-石头体</vt:lpstr>
      <vt:lpstr>新細明體</vt:lpstr>
      <vt:lpstr>Arial</vt:lpstr>
      <vt:lpstr>Calibri</vt:lpstr>
      <vt:lpstr>Office 主题​​</vt:lpstr>
      <vt:lpstr>3D電腦動畫與遊戲技術 吃吃歷險記</vt:lpstr>
      <vt:lpstr>LOGIN </vt:lpstr>
      <vt:lpstr>LOGIN – 遊戲操作說明</vt:lpstr>
      <vt:lpstr>LOGIN – 角色選擇 (INPUT)</vt:lpstr>
      <vt:lpstr>遊玩畫面</vt:lpstr>
      <vt:lpstr>PowerPoint 簡報</vt:lpstr>
      <vt:lpstr>碰觸物體得分畫面</vt:lpstr>
      <vt:lpstr>跳躍畫面</vt:lpstr>
      <vt:lpstr>製作細節</vt:lpstr>
      <vt:lpstr>PowerPoint 簡報</vt:lpstr>
      <vt:lpstr>OUTPUT</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Jamie</dc:creator>
  <cp:lastModifiedBy>吳尉誠</cp:lastModifiedBy>
  <cp:revision>54</cp:revision>
  <dcterms:created xsi:type="dcterms:W3CDTF">2020-06-10T09:17:32Z</dcterms:created>
  <dcterms:modified xsi:type="dcterms:W3CDTF">2020-06-12T08:16:23Z</dcterms:modified>
</cp:coreProperties>
</file>